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79" r:id="rId5"/>
    <p:sldId id="312" r:id="rId6"/>
    <p:sldId id="311" r:id="rId7"/>
    <p:sldId id="432" r:id="rId8"/>
    <p:sldId id="433" r:id="rId9"/>
    <p:sldId id="321" r:id="rId10"/>
    <p:sldId id="434" r:id="rId11"/>
    <p:sldId id="435" r:id="rId12"/>
    <p:sldId id="437" r:id="rId13"/>
    <p:sldId id="438" r:id="rId14"/>
    <p:sldId id="440" r:id="rId15"/>
    <p:sldId id="441" r:id="rId16"/>
    <p:sldId id="442" r:id="rId17"/>
    <p:sldId id="283" r:id="rId18"/>
    <p:sldId id="436" r:id="rId19"/>
    <p:sldId id="330" r:id="rId20"/>
    <p:sldId id="305" r:id="rId21"/>
    <p:sldId id="303" r:id="rId22"/>
    <p:sldId id="352" r:id="rId23"/>
    <p:sldId id="315" r:id="rId24"/>
    <p:sldId id="3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17F"/>
    <a:srgbClr val="BC4E4E"/>
    <a:srgbClr val="75ADAA"/>
    <a:srgbClr val="BFD800"/>
    <a:srgbClr val="01C0E9"/>
    <a:srgbClr val="0B6259"/>
    <a:srgbClr val="ECE5E4"/>
    <a:srgbClr val="ECE5E5"/>
    <a:srgbClr val="FFFFFF"/>
    <a:srgbClr val="1238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5" autoAdjust="0"/>
    <p:restoredTop sz="84242" autoAdjust="0"/>
  </p:normalViewPr>
  <p:slideViewPr>
    <p:cSldViewPr snapToGrid="0">
      <p:cViewPr varScale="1">
        <p:scale>
          <a:sx n="93" d="100"/>
          <a:sy n="93" d="100"/>
        </p:scale>
        <p:origin x="1482" y="96"/>
      </p:cViewPr>
      <p:guideLst/>
    </p:cSldViewPr>
  </p:slideViewPr>
  <p:outlineViewPr>
    <p:cViewPr>
      <p:scale>
        <a:sx n="33" d="100"/>
        <a:sy n="33" d="100"/>
      </p:scale>
      <p:origin x="0" y="-3984"/>
    </p:cViewPr>
  </p:outlineViewPr>
  <p:notesTextViewPr>
    <p:cViewPr>
      <p:scale>
        <a:sx n="1" d="1"/>
        <a:sy n="1" d="1"/>
      </p:scale>
      <p:origin x="0" y="0"/>
    </p:cViewPr>
  </p:notesTextViewPr>
  <p:sorterViewPr>
    <p:cViewPr>
      <p:scale>
        <a:sx n="100" d="100"/>
        <a:sy n="100" d="100"/>
      </p:scale>
      <p:origin x="0" y="-3149"/>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BAE403-A391-5EB4-FF40-56955736FA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AE79DB1-FB2F-E7E7-4D6E-7F9576AD91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FA9E64-B996-4FA6-B896-72A4289DC5E6}" type="datetimeFigureOut">
              <a:rPr lang="en-US" smtClean="0"/>
              <a:t>5/15/2026</a:t>
            </a:fld>
            <a:endParaRPr lang="en-US"/>
          </a:p>
        </p:txBody>
      </p:sp>
      <p:sp>
        <p:nvSpPr>
          <p:cNvPr id="4" name="Footer Placeholder 3">
            <a:extLst>
              <a:ext uri="{FF2B5EF4-FFF2-40B4-BE49-F238E27FC236}">
                <a16:creationId xmlns:a16="http://schemas.microsoft.com/office/drawing/2014/main" id="{DFC15FCE-ABC5-C4C9-EDB5-96E90F0544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9A893-765C-35DC-DDCA-7DBA2AF135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81FB1-0264-452E-87E4-8B6D5B9E24B9}" type="slidenum">
              <a:rPr lang="en-US" smtClean="0"/>
              <a:t>‹#›</a:t>
            </a:fld>
            <a:endParaRPr lang="en-US"/>
          </a:p>
        </p:txBody>
      </p:sp>
    </p:spTree>
    <p:extLst>
      <p:ext uri="{BB962C8B-B14F-4D97-AF65-F5344CB8AC3E}">
        <p14:creationId xmlns:p14="http://schemas.microsoft.com/office/powerpoint/2010/main" val="430954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26263-8A24-417C-AC0A-2E1E0A1F44F3}"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513E26-82E6-4B7D-A776-6470B7826FD7}" type="slidenum">
              <a:rPr lang="en-US" smtClean="0"/>
              <a:t>‹#›</a:t>
            </a:fld>
            <a:endParaRPr lang="en-US"/>
          </a:p>
        </p:txBody>
      </p:sp>
    </p:spTree>
    <p:extLst>
      <p:ext uri="{BB962C8B-B14F-4D97-AF65-F5344CB8AC3E}">
        <p14:creationId xmlns:p14="http://schemas.microsoft.com/office/powerpoint/2010/main" val="2832733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mn-lt"/>
            </a:endParaRPr>
          </a:p>
        </p:txBody>
      </p:sp>
      <p:sp>
        <p:nvSpPr>
          <p:cNvPr id="4" name="Slide Number Placeholder 3"/>
          <p:cNvSpPr>
            <a:spLocks noGrp="1"/>
          </p:cNvSpPr>
          <p:nvPr>
            <p:ph type="sldNum" sz="quarter" idx="5"/>
          </p:nvPr>
        </p:nvSpPr>
        <p:spPr/>
        <p:txBody>
          <a:bodyPr/>
          <a:lstStyle/>
          <a:p>
            <a:fld id="{12513E26-82E6-4B7D-A776-6470B7826FD7}" type="slidenum">
              <a:rPr lang="en-US" smtClean="0"/>
              <a:t>1</a:t>
            </a:fld>
            <a:endParaRPr lang="en-US"/>
          </a:p>
        </p:txBody>
      </p:sp>
    </p:spTree>
    <p:extLst>
      <p:ext uri="{BB962C8B-B14F-4D97-AF65-F5344CB8AC3E}">
        <p14:creationId xmlns:p14="http://schemas.microsoft.com/office/powerpoint/2010/main" val="2399487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11</a:t>
            </a:fld>
            <a:endParaRPr lang="en-US"/>
          </a:p>
        </p:txBody>
      </p:sp>
    </p:spTree>
    <p:extLst>
      <p:ext uri="{BB962C8B-B14F-4D97-AF65-F5344CB8AC3E}">
        <p14:creationId xmlns:p14="http://schemas.microsoft.com/office/powerpoint/2010/main" val="413334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12</a:t>
            </a:fld>
            <a:endParaRPr lang="en-US"/>
          </a:p>
        </p:txBody>
      </p:sp>
    </p:spTree>
    <p:extLst>
      <p:ext uri="{BB962C8B-B14F-4D97-AF65-F5344CB8AC3E}">
        <p14:creationId xmlns:p14="http://schemas.microsoft.com/office/powerpoint/2010/main" val="4010500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13</a:t>
            </a:fld>
            <a:endParaRPr lang="en-US"/>
          </a:p>
        </p:txBody>
      </p:sp>
    </p:spTree>
    <p:extLst>
      <p:ext uri="{BB962C8B-B14F-4D97-AF65-F5344CB8AC3E}">
        <p14:creationId xmlns:p14="http://schemas.microsoft.com/office/powerpoint/2010/main" val="110882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0D867-46BB-0A8B-3D36-1A9364745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42726-7FE7-C1D3-DDA1-6AAE9D889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DEABC-84B2-5A06-05B4-34BF8CA5AB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52ABC-EAB0-4553-B6D1-23D92F3A9FED}"/>
              </a:ext>
            </a:extLst>
          </p:cNvPr>
          <p:cNvSpPr>
            <a:spLocks noGrp="1"/>
          </p:cNvSpPr>
          <p:nvPr>
            <p:ph type="sldNum" sz="quarter" idx="5"/>
          </p:nvPr>
        </p:nvSpPr>
        <p:spPr/>
        <p:txBody>
          <a:bodyPr/>
          <a:lstStyle/>
          <a:p>
            <a:fld id="{12513E26-82E6-4B7D-A776-6470B7826FD7}" type="slidenum">
              <a:rPr lang="en-US" smtClean="0"/>
              <a:t>14</a:t>
            </a:fld>
            <a:endParaRPr lang="en-US"/>
          </a:p>
        </p:txBody>
      </p:sp>
    </p:spTree>
    <p:extLst>
      <p:ext uri="{BB962C8B-B14F-4D97-AF65-F5344CB8AC3E}">
        <p14:creationId xmlns:p14="http://schemas.microsoft.com/office/powerpoint/2010/main" val="51233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15</a:t>
            </a:fld>
            <a:endParaRPr lang="en-US"/>
          </a:p>
        </p:txBody>
      </p:sp>
    </p:spTree>
    <p:extLst>
      <p:ext uri="{BB962C8B-B14F-4D97-AF65-F5344CB8AC3E}">
        <p14:creationId xmlns:p14="http://schemas.microsoft.com/office/powerpoint/2010/main" val="92609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729B0-2DB5-AC0E-2865-2F5AF445C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6230C-E738-F75F-E30F-8E497FC4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8DAEB-34B9-8ADB-52D4-721FCE757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9FD837-1055-23D2-6874-E3CD6140C6D0}"/>
              </a:ext>
            </a:extLst>
          </p:cNvPr>
          <p:cNvSpPr>
            <a:spLocks noGrp="1"/>
          </p:cNvSpPr>
          <p:nvPr>
            <p:ph type="sldNum" sz="quarter" idx="5"/>
          </p:nvPr>
        </p:nvSpPr>
        <p:spPr/>
        <p:txBody>
          <a:bodyPr/>
          <a:lstStyle/>
          <a:p>
            <a:fld id="{12513E26-82E6-4B7D-A776-6470B7826FD7}" type="slidenum">
              <a:rPr lang="en-US" smtClean="0"/>
              <a:t>16</a:t>
            </a:fld>
            <a:endParaRPr lang="en-US"/>
          </a:p>
        </p:txBody>
      </p:sp>
    </p:spTree>
    <p:extLst>
      <p:ext uri="{BB962C8B-B14F-4D97-AF65-F5344CB8AC3E}">
        <p14:creationId xmlns:p14="http://schemas.microsoft.com/office/powerpoint/2010/main" val="212218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B8E96-DF4D-C21E-99A1-56D331B51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E3F6-8C1B-9E29-CC73-86425A978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4AB4F6-BA83-8F73-AFA3-D2518ACDF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751C70-5B9F-F769-127D-B23477705C16}"/>
              </a:ext>
            </a:extLst>
          </p:cNvPr>
          <p:cNvSpPr>
            <a:spLocks noGrp="1"/>
          </p:cNvSpPr>
          <p:nvPr>
            <p:ph type="sldNum" sz="quarter" idx="5"/>
          </p:nvPr>
        </p:nvSpPr>
        <p:spPr/>
        <p:txBody>
          <a:bodyPr/>
          <a:lstStyle/>
          <a:p>
            <a:fld id="{12513E26-82E6-4B7D-A776-6470B7826FD7}" type="slidenum">
              <a:rPr lang="en-US" smtClean="0"/>
              <a:t>17</a:t>
            </a:fld>
            <a:endParaRPr lang="en-US"/>
          </a:p>
        </p:txBody>
      </p:sp>
    </p:spTree>
    <p:extLst>
      <p:ext uri="{BB962C8B-B14F-4D97-AF65-F5344CB8AC3E}">
        <p14:creationId xmlns:p14="http://schemas.microsoft.com/office/powerpoint/2010/main" val="152505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3D78B-013B-842E-59B7-EDD556F29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72166-45C3-7BFE-4551-967AF6556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EDFB0-8ED0-4A24-C240-6192904E6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0D1D1B-7202-79AE-A5FA-0BCA938A5C8F}"/>
              </a:ext>
            </a:extLst>
          </p:cNvPr>
          <p:cNvSpPr>
            <a:spLocks noGrp="1"/>
          </p:cNvSpPr>
          <p:nvPr>
            <p:ph type="sldNum" sz="quarter" idx="5"/>
          </p:nvPr>
        </p:nvSpPr>
        <p:spPr/>
        <p:txBody>
          <a:bodyPr/>
          <a:lstStyle/>
          <a:p>
            <a:fld id="{12513E26-82E6-4B7D-A776-6470B7826FD7}" type="slidenum">
              <a:rPr lang="en-US" smtClean="0"/>
              <a:t>18</a:t>
            </a:fld>
            <a:endParaRPr lang="en-US"/>
          </a:p>
        </p:txBody>
      </p:sp>
    </p:spTree>
    <p:extLst>
      <p:ext uri="{BB962C8B-B14F-4D97-AF65-F5344CB8AC3E}">
        <p14:creationId xmlns:p14="http://schemas.microsoft.com/office/powerpoint/2010/main" val="2072222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19</a:t>
            </a:fld>
            <a:endParaRPr lang="en-US"/>
          </a:p>
        </p:txBody>
      </p:sp>
    </p:spTree>
    <p:extLst>
      <p:ext uri="{BB962C8B-B14F-4D97-AF65-F5344CB8AC3E}">
        <p14:creationId xmlns:p14="http://schemas.microsoft.com/office/powerpoint/2010/main" val="151715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513E26-82E6-4B7D-A776-6470B7826FD7}" type="slidenum">
              <a:rPr lang="en-US" smtClean="0"/>
              <a:t>20</a:t>
            </a:fld>
            <a:endParaRPr lang="en-US"/>
          </a:p>
        </p:txBody>
      </p:sp>
    </p:spTree>
    <p:extLst>
      <p:ext uri="{BB962C8B-B14F-4D97-AF65-F5344CB8AC3E}">
        <p14:creationId xmlns:p14="http://schemas.microsoft.com/office/powerpoint/2010/main" val="99079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2</a:t>
            </a:fld>
            <a:endParaRPr lang="en-US"/>
          </a:p>
        </p:txBody>
      </p:sp>
    </p:spTree>
    <p:extLst>
      <p:ext uri="{BB962C8B-B14F-4D97-AF65-F5344CB8AC3E}">
        <p14:creationId xmlns:p14="http://schemas.microsoft.com/office/powerpoint/2010/main" val="2883289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68949-013A-886D-71B2-56A6FD49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C5AF6-9495-C370-BFBF-7FFC23032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97B950-125F-6C05-D8B4-32AF0ADC5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EC50D7-9D55-774A-E596-543F82CE422F}"/>
              </a:ext>
            </a:extLst>
          </p:cNvPr>
          <p:cNvSpPr>
            <a:spLocks noGrp="1"/>
          </p:cNvSpPr>
          <p:nvPr>
            <p:ph type="sldNum" sz="quarter" idx="5"/>
          </p:nvPr>
        </p:nvSpPr>
        <p:spPr/>
        <p:txBody>
          <a:bodyPr/>
          <a:lstStyle/>
          <a:p>
            <a:fld id="{12513E26-82E6-4B7D-A776-6470B7826FD7}" type="slidenum">
              <a:rPr lang="en-US" smtClean="0"/>
              <a:t>21</a:t>
            </a:fld>
            <a:endParaRPr lang="en-US"/>
          </a:p>
        </p:txBody>
      </p:sp>
    </p:spTree>
    <p:extLst>
      <p:ext uri="{BB962C8B-B14F-4D97-AF65-F5344CB8AC3E}">
        <p14:creationId xmlns:p14="http://schemas.microsoft.com/office/powerpoint/2010/main" val="423635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D2D69-87FC-DAA3-98B8-CC90CEA21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5C285-F3B6-B52E-1174-D0C662F684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45E03-94BA-6438-313B-072741079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2C8A0-D7F2-6640-EE6C-229DAC220520}"/>
              </a:ext>
            </a:extLst>
          </p:cNvPr>
          <p:cNvSpPr>
            <a:spLocks noGrp="1"/>
          </p:cNvSpPr>
          <p:nvPr>
            <p:ph type="sldNum" sz="quarter" idx="5"/>
          </p:nvPr>
        </p:nvSpPr>
        <p:spPr/>
        <p:txBody>
          <a:bodyPr/>
          <a:lstStyle/>
          <a:p>
            <a:fld id="{12513E26-82E6-4B7D-A776-6470B7826FD7}" type="slidenum">
              <a:rPr lang="en-US" smtClean="0"/>
              <a:t>4</a:t>
            </a:fld>
            <a:endParaRPr lang="en-US"/>
          </a:p>
        </p:txBody>
      </p:sp>
    </p:spTree>
    <p:extLst>
      <p:ext uri="{BB962C8B-B14F-4D97-AF65-F5344CB8AC3E}">
        <p14:creationId xmlns:p14="http://schemas.microsoft.com/office/powerpoint/2010/main" val="3042733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117D2-54AE-5FA8-7925-188777EAD8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6A4F-4A39-DB91-C8FB-A9B5737F8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AEDC3-669E-CFFE-497C-35307D58B446}"/>
              </a:ext>
            </a:extLst>
          </p:cNvPr>
          <p:cNvSpPr>
            <a:spLocks noGrp="1"/>
          </p:cNvSpPr>
          <p:nvPr>
            <p:ph type="body" idx="1"/>
          </p:nvPr>
        </p:nvSpPr>
        <p:spPr/>
        <p:txBody>
          <a:bodyPr/>
          <a:lstStyle/>
          <a:p>
            <a:r>
              <a:rPr lang="en-US" dirty="0"/>
              <a:t>After </a:t>
            </a:r>
            <a:r>
              <a:rPr lang="en-US" dirty="0" err="1"/>
              <a:t>Tilawat</a:t>
            </a:r>
            <a:r>
              <a:rPr lang="en-US" dirty="0"/>
              <a:t>, spend 5 mins catching up with </a:t>
            </a:r>
            <a:r>
              <a:rPr lang="en-US" dirty="0" err="1"/>
              <a:t>Atfal</a:t>
            </a:r>
            <a:r>
              <a:rPr lang="en-US" dirty="0"/>
              <a:t>. What they've been getting up to in the past week.</a:t>
            </a:r>
          </a:p>
          <a:p>
            <a:endParaRPr lang="en-US" dirty="0"/>
          </a:p>
          <a:p>
            <a:r>
              <a:rPr lang="en-US" dirty="0"/>
              <a:t>Hadith:</a:t>
            </a:r>
          </a:p>
          <a:p>
            <a:r>
              <a:rPr lang="en-US" dirty="0"/>
              <a:t>Whoever, reads the Hadith out, should do so in the proper manner. i.e. recite Durood Shareef first and then the Hadith. </a:t>
            </a:r>
          </a:p>
          <a:p>
            <a:r>
              <a:rPr lang="en-US" dirty="0"/>
              <a:t>Have a brief discussion about the meaning of this hadith in light of the questions on the screen.</a:t>
            </a:r>
          </a:p>
        </p:txBody>
      </p:sp>
      <p:sp>
        <p:nvSpPr>
          <p:cNvPr id="4" name="Slide Number Placeholder 3">
            <a:extLst>
              <a:ext uri="{FF2B5EF4-FFF2-40B4-BE49-F238E27FC236}">
                <a16:creationId xmlns:a16="http://schemas.microsoft.com/office/drawing/2014/main" id="{23E9B909-1CA5-82D0-6334-C2B79496BD2D}"/>
              </a:ext>
            </a:extLst>
          </p:cNvPr>
          <p:cNvSpPr>
            <a:spLocks noGrp="1"/>
          </p:cNvSpPr>
          <p:nvPr>
            <p:ph type="sldNum" sz="quarter" idx="5"/>
          </p:nvPr>
        </p:nvSpPr>
        <p:spPr/>
        <p:txBody>
          <a:bodyPr/>
          <a:lstStyle/>
          <a:p>
            <a:fld id="{12513E26-82E6-4B7D-A776-6470B7826FD7}" type="slidenum">
              <a:rPr lang="en-US" smtClean="0"/>
              <a:t>5</a:t>
            </a:fld>
            <a:endParaRPr lang="en-US"/>
          </a:p>
        </p:txBody>
      </p:sp>
    </p:spTree>
    <p:extLst>
      <p:ext uri="{BB962C8B-B14F-4D97-AF65-F5344CB8AC3E}">
        <p14:creationId xmlns:p14="http://schemas.microsoft.com/office/powerpoint/2010/main" val="108451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BB338-E3AC-6806-2881-F268DF9DC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7E2BF-8A24-818F-AEC7-ACF678FEC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5E847-994B-60CB-3B60-2B4CFD85C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AC45D6-FFF1-DCBB-5C11-446F33D43C2E}"/>
              </a:ext>
            </a:extLst>
          </p:cNvPr>
          <p:cNvSpPr>
            <a:spLocks noGrp="1"/>
          </p:cNvSpPr>
          <p:nvPr>
            <p:ph type="sldNum" sz="quarter" idx="5"/>
          </p:nvPr>
        </p:nvSpPr>
        <p:spPr/>
        <p:txBody>
          <a:bodyPr/>
          <a:lstStyle/>
          <a:p>
            <a:fld id="{12513E26-82E6-4B7D-A776-6470B7826FD7}" type="slidenum">
              <a:rPr lang="en-US" smtClean="0"/>
              <a:t>6</a:t>
            </a:fld>
            <a:endParaRPr lang="en-US"/>
          </a:p>
        </p:txBody>
      </p:sp>
    </p:spTree>
    <p:extLst>
      <p:ext uri="{BB962C8B-B14F-4D97-AF65-F5344CB8AC3E}">
        <p14:creationId xmlns:p14="http://schemas.microsoft.com/office/powerpoint/2010/main" val="663622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7</a:t>
            </a:fld>
            <a:endParaRPr lang="en-US"/>
          </a:p>
        </p:txBody>
      </p:sp>
    </p:spTree>
    <p:extLst>
      <p:ext uri="{BB962C8B-B14F-4D97-AF65-F5344CB8AC3E}">
        <p14:creationId xmlns:p14="http://schemas.microsoft.com/office/powerpoint/2010/main" val="1326399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8</a:t>
            </a:fld>
            <a:endParaRPr lang="en-US"/>
          </a:p>
        </p:txBody>
      </p:sp>
    </p:spTree>
    <p:extLst>
      <p:ext uri="{BB962C8B-B14F-4D97-AF65-F5344CB8AC3E}">
        <p14:creationId xmlns:p14="http://schemas.microsoft.com/office/powerpoint/2010/main" val="4189750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513E26-82E6-4B7D-A776-6470B7826FD7}" type="slidenum">
              <a:rPr lang="en-US" smtClean="0"/>
              <a:t>9</a:t>
            </a:fld>
            <a:endParaRPr lang="en-US"/>
          </a:p>
        </p:txBody>
      </p:sp>
    </p:spTree>
    <p:extLst>
      <p:ext uri="{BB962C8B-B14F-4D97-AF65-F5344CB8AC3E}">
        <p14:creationId xmlns:p14="http://schemas.microsoft.com/office/powerpoint/2010/main" val="1238050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2513E26-82E6-4B7D-A776-6470B7826FD7}" type="slidenum">
              <a:rPr lang="en-US" smtClean="0"/>
              <a:t>10</a:t>
            </a:fld>
            <a:endParaRPr lang="en-US"/>
          </a:p>
        </p:txBody>
      </p:sp>
    </p:spTree>
    <p:extLst>
      <p:ext uri="{BB962C8B-B14F-4D97-AF65-F5344CB8AC3E}">
        <p14:creationId xmlns:p14="http://schemas.microsoft.com/office/powerpoint/2010/main" val="21737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DB2AD8-839D-4FCB-AA05-80B13B2BB2AE}"/>
              </a:ext>
              <a:ext uri="{C183D7F6-B498-43B3-948B-1728B52AA6E4}">
                <adec:decorative xmlns:adec="http://schemas.microsoft.com/office/drawing/2017/decorative" val="1"/>
              </a:ext>
            </a:extLst>
          </p:cNvPr>
          <p:cNvSpPr/>
          <p:nvPr userDrawn="1"/>
        </p:nvSpPr>
        <p:spPr>
          <a:xfrm>
            <a:off x="2422791" y="2896886"/>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3681638"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182880" anchor="t">
            <a:noAutofit/>
          </a:bodyPr>
          <a:lstStyle>
            <a:lvl1pPr marL="0" indent="0" algn="ctr">
              <a:buNone/>
              <a:defRPr i="1"/>
            </a:lvl1pPr>
          </a:lstStyle>
          <a:p>
            <a:r>
              <a:rPr lang="en-US" dirty="0"/>
              <a:t>Insert Your Picture Here</a:t>
            </a:r>
          </a:p>
        </p:txBody>
      </p:sp>
      <p:sp>
        <p:nvSpPr>
          <p:cNvPr id="2" name="Title 1">
            <a:extLst>
              <a:ext uri="{FF2B5EF4-FFF2-40B4-BE49-F238E27FC236}">
                <a16:creationId xmlns:a16="http://schemas.microsoft.com/office/drawing/2014/main" id="{F5B0B860-06DA-40CB-9D9C-37722EFFE7C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1093368" y="1935321"/>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7" name="Text Placeholder 7">
            <a:extLst>
              <a:ext uri="{FF2B5EF4-FFF2-40B4-BE49-F238E27FC236}">
                <a16:creationId xmlns:a16="http://schemas.microsoft.com/office/drawing/2014/main" id="{43FE29EE-841F-970C-DBCA-6E6016CDDDAA}"/>
              </a:ext>
            </a:extLst>
          </p:cNvPr>
          <p:cNvSpPr>
            <a:spLocks noGrp="1"/>
          </p:cNvSpPr>
          <p:nvPr>
            <p:ph type="body" sz="quarter" idx="16" hasCustomPrompt="1"/>
          </p:nvPr>
        </p:nvSpPr>
        <p:spPr>
          <a:xfrm rot="20700000">
            <a:off x="-628749" y="249071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lgn="r"/>
            <a:r>
              <a:rPr lang="en-US" dirty="0"/>
              <a:t>The</a:t>
            </a:r>
          </a:p>
        </p:txBody>
      </p:sp>
      <p:sp>
        <p:nvSpPr>
          <p:cNvPr id="15" name="Text Placeholder 7">
            <a:extLst>
              <a:ext uri="{FF2B5EF4-FFF2-40B4-BE49-F238E27FC236}">
                <a16:creationId xmlns:a16="http://schemas.microsoft.com/office/drawing/2014/main" id="{B29B2BA2-9C4E-660A-E602-B3914E64E0FA}"/>
              </a:ext>
            </a:extLst>
          </p:cNvPr>
          <p:cNvSpPr>
            <a:spLocks noGrp="1"/>
          </p:cNvSpPr>
          <p:nvPr>
            <p:ph type="body" sz="quarter" idx="15" hasCustomPrompt="1"/>
          </p:nvPr>
        </p:nvSpPr>
        <p:spPr>
          <a:xfrm rot="20700000">
            <a:off x="1025409" y="212152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ManzoorNaskh" panose="02000500000000000000" pitchFamily="2" charset="-78"/>
                <a:cs typeface="_Khat_Manzoor_BAFC" panose="02000000000000000000" pitchFamily="2" charset="-78"/>
              </a:defRPr>
            </a:lvl1pPr>
          </a:lstStyle>
          <a:p>
            <a:pPr marL="0" lvl="0"/>
            <a:r>
              <a:rPr lang="en-US" dirty="0"/>
              <a:t>wedding of</a:t>
            </a:r>
          </a:p>
        </p:txBody>
      </p:sp>
      <p:sp>
        <p:nvSpPr>
          <p:cNvPr id="14" name="Text Placeholder 13">
            <a:extLst>
              <a:ext uri="{FF2B5EF4-FFF2-40B4-BE49-F238E27FC236}">
                <a16:creationId xmlns:a16="http://schemas.microsoft.com/office/drawing/2014/main" id="{F4797AF1-98D1-E9E3-7CD4-5BA69E8826B2}"/>
              </a:ext>
              <a:ext uri="{C183D7F6-B498-43B3-948B-1728B52AA6E4}">
                <adec:decorative xmlns:adec="http://schemas.microsoft.com/office/drawing/2017/decorative" val="1"/>
              </a:ext>
            </a:extLst>
          </p:cNvPr>
          <p:cNvSpPr>
            <a:spLocks noGrp="1"/>
          </p:cNvSpPr>
          <p:nvPr userDrawn="1">
            <p:ph type="body" sz="quarter" idx="14" hasCustomPrompt="1"/>
          </p:nvPr>
        </p:nvSpPr>
        <p:spPr>
          <a:xfrm>
            <a:off x="232912" y="3409222"/>
            <a:ext cx="5519978" cy="2228709"/>
          </a:xfrm>
        </p:spPr>
        <p:txBody>
          <a:bodyPr>
            <a:noAutofit/>
          </a:bodyPr>
          <a:lstStyle>
            <a:lvl1pPr marL="0" indent="0" algn="r">
              <a:buNone/>
              <a:defRPr sz="1900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userDrawn="1">
            <p:ph type="body" sz="quarter" idx="11" hasCustomPrompt="1"/>
          </p:nvPr>
        </p:nvSpPr>
        <p:spPr>
          <a:xfrm>
            <a:off x="1000442" y="3454400"/>
            <a:ext cx="2845704" cy="1273865"/>
          </a:xfrm>
        </p:spPr>
        <p:txBody>
          <a:bodyPr anchor="b">
            <a:noAutofit/>
          </a:bodyPr>
          <a:lstStyle>
            <a:lvl1pPr marL="0" indent="0">
              <a:lnSpc>
                <a:spcPct val="65000"/>
              </a:lnSpc>
              <a:buNone/>
              <a:defRPr sz="4000" b="1" spc="-100" baseline="0">
                <a:solidFill>
                  <a:schemeClr val="tx1">
                    <a:lumMod val="75000"/>
                    <a:lumOff val="25000"/>
                  </a:schemeClr>
                </a:solidFill>
                <a:latin typeface="ManzoorNaskh" panose="02000500000000000000" pitchFamily="2" charset="-78"/>
                <a:cs typeface="_Khat_Manzoor_BAFC" panose="02000000000000000000" pitchFamily="2" charset="-78"/>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userDrawn="1">
            <p:ph type="body" sz="quarter" idx="12" hasCustomPrompt="1"/>
          </p:nvPr>
        </p:nvSpPr>
        <p:spPr>
          <a:xfrm>
            <a:off x="2601546" y="5127483"/>
            <a:ext cx="2989473" cy="1147619"/>
          </a:xfrm>
        </p:spPr>
        <p:txBody>
          <a:bodyPr lIns="0" tIns="0" rIns="0" bIns="0" anchor="t">
            <a:noAutofit/>
          </a:bodyPr>
          <a:lstStyle>
            <a:lvl1pPr marL="0" indent="0" algn="r">
              <a:lnSpc>
                <a:spcPct val="65000"/>
              </a:lnSpc>
              <a:buNone/>
              <a:defRPr sz="4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userDrawn="1">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843380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Images Option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4EDA28-4C75-43EE-87E9-ABC0A1F1E7C9}"/>
              </a:ext>
              <a:ext uri="{C183D7F6-B498-43B3-948B-1728B52AA6E4}">
                <adec:decorative xmlns:adec="http://schemas.microsoft.com/office/drawing/2017/decorative" val="1"/>
              </a:ext>
            </a:extLst>
          </p:cNvPr>
          <p:cNvGrpSpPr/>
          <p:nvPr userDrawn="1"/>
        </p:nvGrpSpPr>
        <p:grpSpPr>
          <a:xfrm>
            <a:off x="6148300" y="310835"/>
            <a:ext cx="5400000" cy="5818165"/>
            <a:chOff x="6148300" y="310835"/>
            <a:chExt cx="5400000" cy="5818165"/>
          </a:xfrm>
        </p:grpSpPr>
        <p:sp>
          <p:nvSpPr>
            <p:cNvPr id="23" name="Oval 22">
              <a:extLst>
                <a:ext uri="{FF2B5EF4-FFF2-40B4-BE49-F238E27FC236}">
                  <a16:creationId xmlns:a16="http://schemas.microsoft.com/office/drawing/2014/main" id="{7702C613-BECF-403B-9B2A-A954754CF158}"/>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2E398D9E-548A-4DCA-9AAA-9E0778AC9CD5}"/>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30" name="Group 29">
              <a:extLst>
                <a:ext uri="{FF2B5EF4-FFF2-40B4-BE49-F238E27FC236}">
                  <a16:creationId xmlns:a16="http://schemas.microsoft.com/office/drawing/2014/main" id="{A28946F6-3793-4B64-99FD-39990068FB6C}"/>
                </a:ext>
              </a:extLst>
            </p:cNvPr>
            <p:cNvGrpSpPr/>
            <p:nvPr userDrawn="1"/>
          </p:nvGrpSpPr>
          <p:grpSpPr>
            <a:xfrm rot="2700000">
              <a:off x="8958037" y="306646"/>
              <a:ext cx="60325" cy="842192"/>
              <a:chOff x="8958037" y="306646"/>
              <a:chExt cx="60325" cy="842192"/>
            </a:xfrm>
            <a:solidFill>
              <a:schemeClr val="accent1"/>
            </a:solidFill>
          </p:grpSpPr>
          <p:sp>
            <p:nvSpPr>
              <p:cNvPr id="34" name="Oval 33">
                <a:extLst>
                  <a:ext uri="{FF2B5EF4-FFF2-40B4-BE49-F238E27FC236}">
                    <a16:creationId xmlns:a16="http://schemas.microsoft.com/office/drawing/2014/main" id="{033175A9-9D50-4C8D-8C89-61A02E6CB884}"/>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E8F57958-6949-45D1-B2D0-D8A580847F6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A9D8EE3-BC90-4ED9-87B3-DEB63975D0E7}"/>
                </a:ext>
              </a:extLst>
            </p:cNvPr>
            <p:cNvGrpSpPr/>
            <p:nvPr userDrawn="1"/>
          </p:nvGrpSpPr>
          <p:grpSpPr>
            <a:xfrm rot="8100000">
              <a:off x="8953847" y="310835"/>
              <a:ext cx="60325" cy="842192"/>
              <a:chOff x="8958037" y="306646"/>
              <a:chExt cx="60325" cy="842192"/>
            </a:xfrm>
            <a:solidFill>
              <a:schemeClr val="accent1"/>
            </a:solidFill>
          </p:grpSpPr>
          <p:sp>
            <p:nvSpPr>
              <p:cNvPr id="32" name="Oval 31">
                <a:extLst>
                  <a:ext uri="{FF2B5EF4-FFF2-40B4-BE49-F238E27FC236}">
                    <a16:creationId xmlns:a16="http://schemas.microsoft.com/office/drawing/2014/main" id="{DDDADA23-A993-46D1-AFFB-70648461EDD7}"/>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9372E60-2335-4ADA-8EAE-1E80EA5EA0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27546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70830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457200" anchor="ctr">
            <a:noAutofit/>
          </a:bodyPr>
          <a:lstStyle>
            <a:lvl1pPr marL="0" indent="0" algn="l">
              <a:buNone/>
              <a:defRPr i="1"/>
            </a:lvl1pPr>
          </a:lstStyle>
          <a:p>
            <a:r>
              <a:rPr lang="en-US" dirty="0"/>
              <a:t>Insert Your Picture Here</a:t>
            </a:r>
          </a:p>
        </p:txBody>
      </p:sp>
      <p:sp>
        <p:nvSpPr>
          <p:cNvPr id="19" name="Title 1">
            <a:extLst>
              <a:ext uri="{FF2B5EF4-FFF2-40B4-BE49-F238E27FC236}">
                <a16:creationId xmlns:a16="http://schemas.microsoft.com/office/drawing/2014/main" id="{74DD044E-9F67-4979-BFB8-854C6A5CBCC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7188199" y="1629000"/>
            <a:ext cx="3600000" cy="3600000"/>
          </a:xfrm>
          <a:custGeom>
            <a:avLst/>
            <a:gdLst>
              <a:gd name="connsiteX0" fmla="*/ 0 w 3600000"/>
              <a:gd name="connsiteY0" fmla="*/ 0 h 3600000"/>
              <a:gd name="connsiteX1" fmla="*/ 3600000 w 3600000"/>
              <a:gd name="connsiteY1" fmla="*/ 0 h 3600000"/>
              <a:gd name="connsiteX2" fmla="*/ 3600000 w 3600000"/>
              <a:gd name="connsiteY2" fmla="*/ 3600000 h 3600000"/>
              <a:gd name="connsiteX3" fmla="*/ 430902 w 3600000"/>
              <a:gd name="connsiteY3" fmla="*/ 3600000 h 3600000"/>
              <a:gd name="connsiteX4" fmla="*/ 390687 w 3600000"/>
              <a:gd name="connsiteY4" fmla="*/ 3425759 h 3600000"/>
              <a:gd name="connsiteX5" fmla="*/ 160012 w 3600000"/>
              <a:gd name="connsiteY5" fmla="*/ 2743417 h 3600000"/>
              <a:gd name="connsiteX6" fmla="*/ 0 w 3600000"/>
              <a:gd name="connsiteY6" fmla="*/ 2411252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0" h="3600000">
                <a:moveTo>
                  <a:pt x="0" y="0"/>
                </a:moveTo>
                <a:lnTo>
                  <a:pt x="3600000" y="0"/>
                </a:lnTo>
                <a:lnTo>
                  <a:pt x="3600000" y="3600000"/>
                </a:lnTo>
                <a:lnTo>
                  <a:pt x="430902" y="3600000"/>
                </a:lnTo>
                <a:lnTo>
                  <a:pt x="390687" y="3425759"/>
                </a:lnTo>
                <a:cubicBezTo>
                  <a:pt x="330297" y="3191041"/>
                  <a:pt x="252944" y="2963132"/>
                  <a:pt x="160012" y="2743417"/>
                </a:cubicBezTo>
                <a:lnTo>
                  <a:pt x="0" y="2411252"/>
                </a:lnTo>
                <a:close/>
              </a:path>
            </a:pathLst>
          </a:custGeom>
          <a:solidFill>
            <a:schemeClr val="bg1">
              <a:lumMod val="95000"/>
            </a:schemeClr>
          </a:solidFill>
        </p:spPr>
        <p:txBody>
          <a:bodyPr wrap="square" tIns="182880" anchor="t">
            <a:noAutofit/>
          </a:bodyPr>
          <a:lstStyle>
            <a:lvl1pPr marL="0" indent="0" algn="ctr">
              <a:buNone/>
              <a:defRPr sz="1400" i="1"/>
            </a:lvl1pPr>
          </a:lstStyle>
          <a:p>
            <a:r>
              <a:rPr lang="en-US" dirty="0"/>
              <a:t>Insert Your Picture Here</a:t>
            </a:r>
          </a:p>
        </p:txBody>
      </p:sp>
      <p:sp>
        <p:nvSpPr>
          <p:cNvPr id="3" name="Text Placeholder 13">
            <a:extLst>
              <a:ext uri="{FF2B5EF4-FFF2-40B4-BE49-F238E27FC236}">
                <a16:creationId xmlns:a16="http://schemas.microsoft.com/office/drawing/2014/main" id="{26F90AAD-D3FB-D38B-C14B-CAF1FDF3BE95}"/>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5/15/2026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9691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Images Option 3">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EA8B503-BA96-45A1-9FA0-CF4457621A1A}"/>
              </a:ext>
              <a:ext uri="{C183D7F6-B498-43B3-948B-1728B52AA6E4}">
                <adec:decorative xmlns:adec="http://schemas.microsoft.com/office/drawing/2017/decorative" val="1"/>
              </a:ext>
            </a:extLst>
          </p:cNvPr>
          <p:cNvSpPr/>
          <p:nvPr userDrawn="1"/>
        </p:nvSpPr>
        <p:spPr>
          <a:xfrm flipH="1" flipV="1">
            <a:off x="2264984"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1167ED-6D79-4035-8E91-7608DE6B1C5E}"/>
              </a:ext>
              <a:ext uri="{C183D7F6-B498-43B3-948B-1728B52AA6E4}">
                <adec:decorative xmlns:adec="http://schemas.microsoft.com/office/drawing/2017/decorative" val="1"/>
              </a:ext>
            </a:extLst>
          </p:cNvPr>
          <p:cNvSpPr/>
          <p:nvPr userDrawn="1"/>
        </p:nvSpPr>
        <p:spPr>
          <a:xfrm flipH="1">
            <a:off x="12567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2E771A09-A3D2-4ABC-BA01-5C9FF2C772F0}"/>
              </a:ext>
            </a:extLst>
          </p:cNvPr>
          <p:cNvSpPr>
            <a:spLocks noGrp="1"/>
          </p:cNvSpPr>
          <p:nvPr>
            <p:ph type="pic" sz="quarter" idx="15" hasCustomPrompt="1"/>
          </p:nvPr>
        </p:nvSpPr>
        <p:spPr>
          <a:xfrm>
            <a:off x="-1" y="0"/>
            <a:ext cx="6858000" cy="6858000"/>
          </a:xfrm>
          <a:prstGeom prst="rect">
            <a:avLst/>
          </a:prstGeom>
          <a:solidFill>
            <a:schemeClr val="tx1"/>
          </a:solidFill>
        </p:spPr>
        <p:txBody>
          <a:bodyPr wrap="square" bIns="365760" anchor="b">
            <a:noAutofit/>
          </a:bodyPr>
          <a:lstStyle>
            <a:lvl1pPr marL="0" indent="0" algn="ctr">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B2E3E99C-5FC6-4AC7-B39D-DBB7FEAC43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8F0FDD0-AA4C-C8EE-E01B-EDA4F3774D3D}"/>
              </a:ext>
            </a:extLst>
          </p:cNvPr>
          <p:cNvSpPr>
            <a:spLocks noGrp="1"/>
          </p:cNvSpPr>
          <p:nvPr>
            <p:ph type="body" sz="quarter" idx="16" hasCustomPrompt="1"/>
          </p:nvPr>
        </p:nvSpPr>
        <p:spPr>
          <a:xfrm rot="20700000">
            <a:off x="5864991" y="1638011"/>
            <a:ext cx="1828800" cy="1664208"/>
          </a:xfrm>
          <a:noFill/>
        </p:spPr>
        <p:txBody>
          <a:bodyPr spcFirstLastPara="1" wrap="square" numCol="1" rtlCol="0">
            <a:prstTxWarp prst="textArchUp">
              <a:avLst/>
            </a:prstTxWarp>
            <a:spAutoFit/>
          </a:bodyPr>
          <a:lstStyle>
            <a:lvl1pPr marL="0" indent="0" algn="r">
              <a:lnSpc>
                <a:spcPct val="100000"/>
              </a:lnSpc>
              <a:spcBef>
                <a:spcPts val="0"/>
              </a:spcBef>
              <a:buNone/>
              <a:defRPr lang="en-US" sz="2000"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B63C7010-6C53-7D95-924E-9F4CEFC6AD1D}"/>
              </a:ext>
            </a:extLst>
          </p:cNvPr>
          <p:cNvSpPr>
            <a:spLocks noGrp="1"/>
          </p:cNvSpPr>
          <p:nvPr>
            <p:ph type="body" sz="quarter" idx="17" hasCustomPrompt="1"/>
          </p:nvPr>
        </p:nvSpPr>
        <p:spPr>
          <a:xfrm rot="20700000">
            <a:off x="7682688" y="1253299"/>
            <a:ext cx="1828800" cy="1664208"/>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sz="2000"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Picture Placeholder 14">
            <a:extLst>
              <a:ext uri="{FF2B5EF4-FFF2-40B4-BE49-F238E27FC236}">
                <a16:creationId xmlns:a16="http://schemas.microsoft.com/office/drawing/2014/main" id="{A392323F-7F32-4BDF-A95E-AC1F2AA46948}"/>
              </a:ext>
            </a:extLst>
          </p:cNvPr>
          <p:cNvSpPr>
            <a:spLocks noGrp="1"/>
          </p:cNvSpPr>
          <p:nvPr>
            <p:ph type="pic" sz="quarter" idx="14" hasCustomPrompt="1"/>
          </p:nvPr>
        </p:nvSpPr>
        <p:spPr>
          <a:xfrm>
            <a:off x="7905102" y="1181612"/>
            <a:ext cx="1440000" cy="1440000"/>
          </a:xfrm>
          <a:prstGeom prst="ellipse">
            <a:avLst/>
          </a:prstGeom>
          <a:solidFill>
            <a:schemeClr val="tx1"/>
          </a:solidFill>
        </p:spPr>
        <p:txBody>
          <a:bodyPr wrap="square" lIns="0" tIns="0" rIns="0" anchor="t">
            <a:noAutofit/>
          </a:bodyPr>
          <a:lstStyle>
            <a:lvl1pPr marL="0" indent="0" algn="ctr">
              <a:buNone/>
              <a:defRPr sz="1000" i="1">
                <a:solidFill>
                  <a:schemeClr val="bg1"/>
                </a:solidFill>
              </a:defRPr>
            </a:lvl1pPr>
          </a:lstStyle>
          <a:p>
            <a:r>
              <a:rPr lang="en-US" dirty="0"/>
              <a:t>Insert Your Picture Here</a:t>
            </a:r>
          </a:p>
        </p:txBody>
      </p:sp>
      <p:sp>
        <p:nvSpPr>
          <p:cNvPr id="10" name="Text Placeholder 13">
            <a:extLst>
              <a:ext uri="{FF2B5EF4-FFF2-40B4-BE49-F238E27FC236}">
                <a16:creationId xmlns:a16="http://schemas.microsoft.com/office/drawing/2014/main" id="{BF6C445E-9B1A-B88E-1209-68DAE2CEBC3B}"/>
              </a:ext>
              <a:ext uri="{C183D7F6-B498-43B3-948B-1728B52AA6E4}">
                <adec:decorative xmlns:adec="http://schemas.microsoft.com/office/drawing/2017/decorative" val="1"/>
              </a:ext>
            </a:extLst>
          </p:cNvPr>
          <p:cNvSpPr>
            <a:spLocks noGrp="1"/>
          </p:cNvSpPr>
          <p:nvPr>
            <p:ph type="body" sz="quarter" idx="18" hasCustomPrompt="1"/>
          </p:nvPr>
        </p:nvSpPr>
        <p:spPr>
          <a:xfrm>
            <a:off x="6346463" y="2579779"/>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7437817" y="2779374"/>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9357" y="4336137"/>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3" name="Arc 12">
            <a:extLst>
              <a:ext uri="{FF2B5EF4-FFF2-40B4-BE49-F238E27FC236}">
                <a16:creationId xmlns:a16="http://schemas.microsoft.com/office/drawing/2014/main" id="{90F1D572-D498-42B3-B69A-FCB5C7FCF49B}"/>
              </a:ext>
            </a:extLst>
          </p:cNvPr>
          <p:cNvSpPr/>
          <p:nvPr userDrawn="1"/>
        </p:nvSpPr>
        <p:spPr>
          <a:xfrm>
            <a:off x="7780629" y="1050014"/>
            <a:ext cx="1830054" cy="1830051"/>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lumMod val="65000"/>
                </a:schemeClr>
              </a:solidFill>
            </a:endParaRP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230859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Images Option 1">
    <p:bg>
      <p:bgPr>
        <a:solidFill>
          <a:schemeClr val="accent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10160000" y="4604185"/>
            <a:ext cx="2032000" cy="223536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0"/>
            <a:ext cx="4194929" cy="6858000"/>
          </a:xfrm>
          <a:custGeom>
            <a:avLst/>
            <a:gdLst>
              <a:gd name="connsiteX0" fmla="*/ 0 w 4194929"/>
              <a:gd name="connsiteY0" fmla="*/ 0 h 6858000"/>
              <a:gd name="connsiteX1" fmla="*/ 3215549 w 4194929"/>
              <a:gd name="connsiteY1" fmla="*/ 0 h 6858000"/>
              <a:gd name="connsiteX2" fmla="*/ 3238448 w 4194929"/>
              <a:gd name="connsiteY2" fmla="*/ 39827 h 6858000"/>
              <a:gd name="connsiteX3" fmla="*/ 4194929 w 4194929"/>
              <a:gd name="connsiteY3" fmla="*/ 3817257 h 6858000"/>
              <a:gd name="connsiteX4" fmla="*/ 3714054 w 4194929"/>
              <a:gd name="connsiteY4" fmla="*/ 6542069 h 6858000"/>
              <a:gd name="connsiteX5" fmla="*/ 3589487 w 4194929"/>
              <a:gd name="connsiteY5" fmla="*/ 6858000 h 6858000"/>
              <a:gd name="connsiteX6" fmla="*/ 0 w 41949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4929" h="6858000">
                <a:moveTo>
                  <a:pt x="0" y="0"/>
                </a:moveTo>
                <a:lnTo>
                  <a:pt x="3215549" y="0"/>
                </a:lnTo>
                <a:lnTo>
                  <a:pt x="3238448" y="39827"/>
                </a:lnTo>
                <a:cubicBezTo>
                  <a:pt x="3848439" y="1162718"/>
                  <a:pt x="4194929" y="2449524"/>
                  <a:pt x="4194929" y="3817257"/>
                </a:cubicBezTo>
                <a:cubicBezTo>
                  <a:pt x="4194929" y="4774670"/>
                  <a:pt x="4025149" y="5692429"/>
                  <a:pt x="3714054" y="6542069"/>
                </a:cubicBezTo>
                <a:lnTo>
                  <a:pt x="3589487" y="6858000"/>
                </a:lnTo>
                <a:lnTo>
                  <a:pt x="0" y="6858000"/>
                </a:lnTo>
                <a:close/>
              </a:path>
            </a:pathLst>
          </a:custGeom>
          <a:solidFill>
            <a:schemeClr val="bg1">
              <a:lumMod val="95000"/>
            </a:schemeClr>
          </a:solidFill>
        </p:spPr>
        <p:txBody>
          <a:bodyPr wrap="square" lIns="457200" tIns="1554480" rIns="182880" anchor="t">
            <a:noAutofit/>
          </a:bodyPr>
          <a:lstStyle>
            <a:lvl1pPr marL="0" indent="0" algn="l">
              <a:buNone/>
              <a:defRPr i="1"/>
            </a:lvl1pPr>
          </a:lstStyle>
          <a:p>
            <a:r>
              <a:rPr lang="en-US" dirty="0"/>
              <a:t>Insert Your Picture Here</a:t>
            </a:r>
          </a:p>
        </p:txBody>
      </p:sp>
      <p:sp>
        <p:nvSpPr>
          <p:cNvPr id="15" name="Title 1">
            <a:extLst>
              <a:ext uri="{FF2B5EF4-FFF2-40B4-BE49-F238E27FC236}">
                <a16:creationId xmlns:a16="http://schemas.microsoft.com/office/drawing/2014/main" id="{C82FB82E-BD1A-4D54-8535-EECA1FBF8F7C}"/>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736382">
            <a:off x="4222913"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4185675"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7759146" y="3991483"/>
            <a:ext cx="231235" cy="231235"/>
          </a:xfrm>
          <a:prstGeom prst="ellipse">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4204182"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448969" y="1781969"/>
            <a:ext cx="3294063" cy="3294062"/>
          </a:xfrm>
          <a:prstGeom prst="ellipse">
            <a:avLst/>
          </a:prstGeom>
          <a:solidFill>
            <a:schemeClr val="bg1">
              <a:lumMod val="95000"/>
            </a:schemeClr>
          </a:solidFill>
        </p:spPr>
        <p:txBody>
          <a:bodyPr bIns="1005840" anchor="ctr">
            <a:normAutofit/>
          </a:bodyPr>
          <a:lstStyle>
            <a:lvl1pPr marL="0" indent="0" algn="ctr">
              <a:buNone/>
              <a:defRPr i="1"/>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987819" y="389885"/>
            <a:ext cx="4204181" cy="6078230"/>
          </a:xfrm>
          <a:custGeom>
            <a:avLst/>
            <a:gdLst>
              <a:gd name="connsiteX0" fmla="*/ 3039115 w 4204181"/>
              <a:gd name="connsiteY0" fmla="*/ 0 h 6078230"/>
              <a:gd name="connsiteX1" fmla="*/ 3942855 w 4204181"/>
              <a:gd name="connsiteY1" fmla="*/ 136633 h 6078230"/>
              <a:gd name="connsiteX2" fmla="*/ 4204181 w 4204181"/>
              <a:gd name="connsiteY2" fmla="*/ 232279 h 6078230"/>
              <a:gd name="connsiteX3" fmla="*/ 4204181 w 4204181"/>
              <a:gd name="connsiteY3" fmla="*/ 5845951 h 6078230"/>
              <a:gd name="connsiteX4" fmla="*/ 3942855 w 4204181"/>
              <a:gd name="connsiteY4" fmla="*/ 5941598 h 6078230"/>
              <a:gd name="connsiteX5" fmla="*/ 3039115 w 4204181"/>
              <a:gd name="connsiteY5" fmla="*/ 6078230 h 6078230"/>
              <a:gd name="connsiteX6" fmla="*/ 0 w 4204181"/>
              <a:gd name="connsiteY6" fmla="*/ 3039115 h 6078230"/>
              <a:gd name="connsiteX7" fmla="*/ 3039115 w 4204181"/>
              <a:gd name="connsiteY7" fmla="*/ 0 h 607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4181" h="6078230">
                <a:moveTo>
                  <a:pt x="3039115" y="0"/>
                </a:moveTo>
                <a:cubicBezTo>
                  <a:pt x="3353826" y="0"/>
                  <a:pt x="3657364" y="47836"/>
                  <a:pt x="3942855" y="136633"/>
                </a:cubicBezTo>
                <a:lnTo>
                  <a:pt x="4204181" y="232279"/>
                </a:lnTo>
                <a:lnTo>
                  <a:pt x="4204181" y="5845951"/>
                </a:lnTo>
                <a:lnTo>
                  <a:pt x="3942855" y="5941598"/>
                </a:lnTo>
                <a:cubicBezTo>
                  <a:pt x="3657364" y="6030395"/>
                  <a:pt x="3353826" y="6078230"/>
                  <a:pt x="3039115" y="6078230"/>
                </a:cubicBezTo>
                <a:cubicBezTo>
                  <a:pt x="1360658" y="6078230"/>
                  <a:pt x="0" y="4717572"/>
                  <a:pt x="0" y="3039115"/>
                </a:cubicBezTo>
                <a:cubicBezTo>
                  <a:pt x="0" y="1360658"/>
                  <a:pt x="1360658" y="0"/>
                  <a:pt x="3039115" y="0"/>
                </a:cubicBezTo>
                <a:close/>
              </a:path>
            </a:pathLst>
          </a:custGeom>
          <a:solidFill>
            <a:schemeClr val="bg1">
              <a:lumMod val="95000"/>
            </a:schemeClr>
          </a:solidFill>
        </p:spPr>
        <p:txBody>
          <a:bodyPr wrap="square" lIns="457200" tIns="1097280" rIns="182880" anchor="t">
            <a:noAutofit/>
          </a:bodyPr>
          <a:lstStyle>
            <a:lvl1pPr marL="0" indent="0" algn="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3603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X Images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F1E111C-A1F2-4053-B077-36869C3F1ACC}"/>
              </a:ext>
              <a:ext uri="{C183D7F6-B498-43B3-948B-1728B52AA6E4}">
                <adec:decorative xmlns:adec="http://schemas.microsoft.com/office/drawing/2017/decorative" val="1"/>
              </a:ext>
            </a:extLst>
          </p:cNvPr>
          <p:cNvSpPr/>
          <p:nvPr userDrawn="1"/>
        </p:nvSpPr>
        <p:spPr>
          <a:xfrm flipH="1" flipV="1">
            <a:off x="3931098" y="4034400"/>
            <a:ext cx="544945" cy="2823601"/>
          </a:xfrm>
          <a:custGeom>
            <a:avLst/>
            <a:gdLst>
              <a:gd name="connsiteX0" fmla="*/ 544945 w 544945"/>
              <a:gd name="connsiteY0" fmla="*/ 2823601 h 2823601"/>
              <a:gd name="connsiteX1" fmla="*/ 482930 w 544945"/>
              <a:gd name="connsiteY1" fmla="*/ 2702516 h 2823601"/>
              <a:gd name="connsiteX2" fmla="*/ 0 w 544945"/>
              <a:gd name="connsiteY2" fmla="*/ 579324 h 2823601"/>
              <a:gd name="connsiteX3" fmla="*/ 25285 w 544945"/>
              <a:gd name="connsiteY3" fmla="*/ 78601 h 2823601"/>
              <a:gd name="connsiteX4" fmla="*/ 35272 w 544945"/>
              <a:gd name="connsiteY4" fmla="*/ 0 h 2823601"/>
              <a:gd name="connsiteX5" fmla="*/ 544945 w 544945"/>
              <a:gd name="connsiteY5" fmla="*/ 0 h 282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45" h="2823601">
                <a:moveTo>
                  <a:pt x="544945" y="2823601"/>
                </a:moveTo>
                <a:lnTo>
                  <a:pt x="482930" y="2702516"/>
                </a:lnTo>
                <a:cubicBezTo>
                  <a:pt x="173439" y="2060219"/>
                  <a:pt x="0" y="1340026"/>
                  <a:pt x="0" y="579324"/>
                </a:cubicBezTo>
                <a:cubicBezTo>
                  <a:pt x="0" y="410279"/>
                  <a:pt x="8565" y="243235"/>
                  <a:pt x="25285" y="78601"/>
                </a:cubicBezTo>
                <a:lnTo>
                  <a:pt x="35272" y="0"/>
                </a:lnTo>
                <a:lnTo>
                  <a:pt x="54494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itle 1">
            <a:extLst>
              <a:ext uri="{FF2B5EF4-FFF2-40B4-BE49-F238E27FC236}">
                <a16:creationId xmlns:a16="http://schemas.microsoft.com/office/drawing/2014/main" id="{2EF32876-89AC-4B06-8396-34459880868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4" name="Picture Placeholder 13">
            <a:extLst>
              <a:ext uri="{FF2B5EF4-FFF2-40B4-BE49-F238E27FC236}">
                <a16:creationId xmlns:a16="http://schemas.microsoft.com/office/drawing/2014/main" id="{C6C58B18-CD3B-48ED-9EDC-C3D16617AFE0}"/>
              </a:ext>
            </a:extLst>
          </p:cNvPr>
          <p:cNvSpPr>
            <a:spLocks noGrp="1"/>
          </p:cNvSpPr>
          <p:nvPr>
            <p:ph type="pic" sz="quarter" idx="15" hasCustomPrompt="1"/>
          </p:nvPr>
        </p:nvSpPr>
        <p:spPr>
          <a:xfrm>
            <a:off x="0" y="2090156"/>
            <a:ext cx="4194929" cy="4767843"/>
          </a:xfrm>
          <a:prstGeom prst="rect">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4757157" y="2090157"/>
            <a:ext cx="2677686" cy="2677686"/>
          </a:xfrm>
          <a:prstGeom prst="rect">
            <a:avLst/>
          </a:prstGeom>
          <a:solidFill>
            <a:schemeClr val="tx1"/>
          </a:solidFill>
        </p:spPr>
        <p:txBody>
          <a:bodyPr tIns="365760" anchor="t">
            <a:normAutofit/>
          </a:bodyPr>
          <a:lstStyle>
            <a:lvl1pPr marL="0" indent="0" algn="ctr">
              <a:buNone/>
              <a:defRPr sz="1600" i="1">
                <a:solidFill>
                  <a:schemeClr val="bg1"/>
                </a:solidFill>
              </a:defRPr>
            </a:lvl1pPr>
          </a:lstStyle>
          <a:p>
            <a:r>
              <a:rPr lang="en-US" dirty="0"/>
              <a:t>Insert Your Picture Here</a:t>
            </a:r>
          </a:p>
        </p:txBody>
      </p:sp>
      <p:sp>
        <p:nvSpPr>
          <p:cNvPr id="11" name="Picture Placeholder 10">
            <a:extLst>
              <a:ext uri="{FF2B5EF4-FFF2-40B4-BE49-F238E27FC236}">
                <a16:creationId xmlns:a16="http://schemas.microsoft.com/office/drawing/2014/main" id="{5DC6AC28-B774-4C74-ABD4-87CF3FC533A3}"/>
              </a:ext>
            </a:extLst>
          </p:cNvPr>
          <p:cNvSpPr>
            <a:spLocks noGrp="1"/>
          </p:cNvSpPr>
          <p:nvPr>
            <p:ph type="pic" sz="quarter" idx="13" hasCustomPrompt="1"/>
          </p:nvPr>
        </p:nvSpPr>
        <p:spPr>
          <a:xfrm>
            <a:off x="7862251" y="844819"/>
            <a:ext cx="3923024" cy="3923024"/>
          </a:xfrm>
          <a:prstGeom prst="ellipse">
            <a:avLst/>
          </a:prstGeom>
          <a:solidFill>
            <a:schemeClr val="tx1"/>
          </a:solidFill>
        </p:spPr>
        <p:txBody>
          <a:bodyPr wrap="square" tIns="365760" anchor="t">
            <a:noAutofit/>
          </a:bodyPr>
          <a:lstStyle>
            <a:lvl1pPr marL="0" indent="0" algn="ctr">
              <a:buNone/>
              <a:defRPr sz="1600" i="1">
                <a:solidFill>
                  <a:schemeClr val="bg1"/>
                </a:solidFill>
              </a:defRPr>
            </a:lvl1pPr>
          </a:lstStyle>
          <a:p>
            <a:r>
              <a:rPr lang="en-US" dirty="0"/>
              <a:t>Insert Your Picture Here</a:t>
            </a:r>
          </a:p>
        </p:txBody>
      </p:sp>
      <p:sp>
        <p:nvSpPr>
          <p:cNvPr id="2" name="Text Placeholder 13">
            <a:extLst>
              <a:ext uri="{FF2B5EF4-FFF2-40B4-BE49-F238E27FC236}">
                <a16:creationId xmlns:a16="http://schemas.microsoft.com/office/drawing/2014/main" id="{DB55F5FD-D621-C449-9496-5C8C75723121}"/>
              </a:ext>
              <a:ext uri="{C183D7F6-B498-43B3-948B-1728B52AA6E4}">
                <adec:decorative xmlns:adec="http://schemas.microsoft.com/office/drawing/2017/decorative" val="1"/>
              </a:ext>
            </a:extLst>
          </p:cNvPr>
          <p:cNvSpPr>
            <a:spLocks noGrp="1"/>
          </p:cNvSpPr>
          <p:nvPr>
            <p:ph type="body" sz="quarter" idx="17" hasCustomPrompt="1"/>
          </p:nvPr>
        </p:nvSpPr>
        <p:spPr>
          <a:xfrm>
            <a:off x="6346463" y="3723915"/>
            <a:ext cx="5093208" cy="2651760"/>
          </a:xfrm>
        </p:spPr>
        <p:txBody>
          <a:bodyPr lIns="0" tIns="0" rIns="0" bIns="0" anchor="b">
            <a:noAutofit/>
          </a:bodyPr>
          <a:lstStyle>
            <a:lvl1pPr marL="0" indent="0" algn="r">
              <a:lnSpc>
                <a:spcPct val="60000"/>
              </a:lnSpc>
              <a:spcBef>
                <a:spcPts val="0"/>
              </a:spcBef>
              <a:buNone/>
              <a:defRPr sz="17000" spc="-150" baseline="0">
                <a:solidFill>
                  <a:schemeClr val="tx1">
                    <a:lumMod val="65000"/>
                    <a:lumOff val="35000"/>
                  </a:schemeClr>
                </a:solidFill>
                <a:latin typeface="+mj-lt"/>
              </a:defRPr>
            </a:lvl1pPr>
          </a:lstStyle>
          <a:p>
            <a:pPr lvl="0"/>
            <a:r>
              <a:rPr lang="en-US" dirty="0"/>
              <a:t>and</a:t>
            </a:r>
          </a:p>
        </p:txBody>
      </p:sp>
      <p:sp>
        <p:nvSpPr>
          <p:cNvPr id="13" name="Partner1">
            <a:extLst>
              <a:ext uri="{FF2B5EF4-FFF2-40B4-BE49-F238E27FC236}">
                <a16:creationId xmlns:a16="http://schemas.microsoft.com/office/drawing/2014/main" id="{784F984E-45C3-496E-B4FA-5141F589D1D7}"/>
              </a:ext>
            </a:extLst>
          </p:cNvPr>
          <p:cNvSpPr>
            <a:spLocks noGrp="1"/>
          </p:cNvSpPr>
          <p:nvPr>
            <p:ph type="body" sz="quarter" idx="11" hasCustomPrompt="1"/>
          </p:nvPr>
        </p:nvSpPr>
        <p:spPr>
          <a:xfrm>
            <a:off x="7437817" y="3923510"/>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5" name="Partner2">
            <a:extLst>
              <a:ext uri="{FF2B5EF4-FFF2-40B4-BE49-F238E27FC236}">
                <a16:creationId xmlns:a16="http://schemas.microsoft.com/office/drawing/2014/main" id="{658E42DF-F68C-4D59-98F4-881FDEC2F344}"/>
              </a:ext>
            </a:extLst>
          </p:cNvPr>
          <p:cNvSpPr>
            <a:spLocks noGrp="1"/>
          </p:cNvSpPr>
          <p:nvPr>
            <p:ph type="body" sz="quarter" idx="12" hasCustomPrompt="1"/>
          </p:nvPr>
        </p:nvSpPr>
        <p:spPr>
          <a:xfrm>
            <a:off x="8889357" y="5480273"/>
            <a:ext cx="2529056"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71145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X Images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1272599"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0" y="0"/>
            <a:ext cx="6578837" cy="6858000"/>
          </a:xfrm>
          <a:custGeom>
            <a:avLst/>
            <a:gdLst>
              <a:gd name="connsiteX0" fmla="*/ 0 w 6578837"/>
              <a:gd name="connsiteY0" fmla="*/ 0 h 6858000"/>
              <a:gd name="connsiteX1" fmla="*/ 4076256 w 6578837"/>
              <a:gd name="connsiteY1" fmla="*/ 0 h 6858000"/>
              <a:gd name="connsiteX2" fmla="*/ 5168789 w 6578837"/>
              <a:gd name="connsiteY2" fmla="*/ 0 h 6858000"/>
              <a:gd name="connsiteX3" fmla="*/ 5209045 w 6578837"/>
              <a:gd name="connsiteY3" fmla="*/ 76864 h 6858000"/>
              <a:gd name="connsiteX4" fmla="*/ 6556675 w 6578837"/>
              <a:gd name="connsiteY4" fmla="*/ 6533091 h 6858000"/>
              <a:gd name="connsiteX5" fmla="*/ 6532887 w 6578837"/>
              <a:gd name="connsiteY5" fmla="*/ 6858000 h 6858000"/>
              <a:gd name="connsiteX6" fmla="*/ 5440354 w 6578837"/>
              <a:gd name="connsiteY6" fmla="*/ 6858000 h 6858000"/>
              <a:gd name="connsiteX7" fmla="*/ 0 w 65788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837" h="6858000">
                <a:moveTo>
                  <a:pt x="0" y="0"/>
                </a:moveTo>
                <a:lnTo>
                  <a:pt x="4076256" y="0"/>
                </a:lnTo>
                <a:lnTo>
                  <a:pt x="5168789" y="0"/>
                </a:lnTo>
                <a:lnTo>
                  <a:pt x="5209045" y="76864"/>
                </a:lnTo>
                <a:cubicBezTo>
                  <a:pt x="6205340" y="2040801"/>
                  <a:pt x="6691748" y="4264523"/>
                  <a:pt x="6556675" y="6533091"/>
                </a:cubicBezTo>
                <a:lnTo>
                  <a:pt x="6532887" y="6858000"/>
                </a:lnTo>
                <a:lnTo>
                  <a:pt x="5440354" y="6858000"/>
                </a:lnTo>
                <a:lnTo>
                  <a:pt x="0" y="6858000"/>
                </a:lnTo>
                <a:close/>
              </a:path>
            </a:pathLst>
          </a:custGeom>
          <a:solidFill>
            <a:schemeClr val="bg1">
              <a:lumMod val="95000"/>
            </a:schemeClr>
          </a:solidFill>
        </p:spPr>
        <p:txBody>
          <a:bodyPr wrap="square" tIns="1280160" anchor="t" anchorCtr="0">
            <a:noAutofit/>
          </a:bodyPr>
          <a:lstStyle>
            <a:lvl1pPr marL="0" indent="0" algn="ctr">
              <a:buNone/>
              <a:defRPr i="1"/>
            </a:lvl1pPr>
          </a:lstStyle>
          <a:p>
            <a:r>
              <a:rPr lang="en-US" dirty="0"/>
              <a:t>Insert Your Picture Here</a:t>
            </a:r>
          </a:p>
        </p:txBody>
      </p:sp>
      <p:sp>
        <p:nvSpPr>
          <p:cNvPr id="25" name="Title 1">
            <a:extLst>
              <a:ext uri="{FF2B5EF4-FFF2-40B4-BE49-F238E27FC236}">
                <a16:creationId xmlns:a16="http://schemas.microsoft.com/office/drawing/2014/main" id="{77F877D9-0191-4E5A-9E43-2FC2AA26ACE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8CE48A28-515A-4541-9B64-6E209B9729E7}"/>
              </a:ext>
            </a:extLst>
          </p:cNvPr>
          <p:cNvSpPr>
            <a:spLocks noGrp="1"/>
          </p:cNvSpPr>
          <p:nvPr>
            <p:ph type="pic" sz="quarter" idx="14" hasCustomPrompt="1"/>
          </p:nvPr>
        </p:nvSpPr>
        <p:spPr>
          <a:xfrm>
            <a:off x="6873300"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6873299" y="3662644"/>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9352657" y="1171968"/>
            <a:ext cx="2158332" cy="2158332"/>
          </a:xfrm>
          <a:prstGeom prst="rect">
            <a:avLst/>
          </a:prstGeom>
          <a:solidFill>
            <a:schemeClr val="bg1">
              <a:lumMod val="95000"/>
            </a:schemeClr>
          </a:solidFill>
        </p:spPr>
        <p:txBody>
          <a:bodyPr wrap="square" tIns="274320" anchor="t" anchorCtr="0">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49054FEE-8C6D-A6BA-1177-F806F7454FBB}"/>
              </a:ext>
              <a:ext uri="{C183D7F6-B498-43B3-948B-1728B52AA6E4}">
                <adec:decorative xmlns:adec="http://schemas.microsoft.com/office/drawing/2017/decorative" val="1"/>
              </a:ext>
            </a:extLst>
          </p:cNvPr>
          <p:cNvSpPr>
            <a:spLocks noGrp="1"/>
          </p:cNvSpPr>
          <p:nvPr>
            <p:ph type="body" sz="quarter" idx="19"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10074650" y="6356350"/>
            <a:ext cx="1580356" cy="365125"/>
          </a:xfrm>
        </p:spPr>
        <p:txBody>
          <a:bodyPr/>
          <a:lstStyle/>
          <a:p>
            <a:fld id="{39B360F8-476B-46A9-AE4D-B70F5EF3C486}" type="datetimeFigureOut">
              <a:rPr lang="en-US" smtClean="0"/>
              <a:pPr/>
              <a:t>5/15/2026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2932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X Images Option 2">
    <p:bg>
      <p:bgPr>
        <a:solidFill>
          <a:schemeClr val="accent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17B0210-0B8B-43B0-A326-1AC9D4A6D2FE}"/>
              </a:ext>
            </a:extLst>
          </p:cNvPr>
          <p:cNvSpPr>
            <a:spLocks noGrp="1"/>
          </p:cNvSpPr>
          <p:nvPr>
            <p:ph type="pic" sz="quarter" idx="14" hasCustomPrompt="1"/>
          </p:nvPr>
        </p:nvSpPr>
        <p:spPr>
          <a:xfrm>
            <a:off x="0" y="2"/>
            <a:ext cx="2718994" cy="5872039"/>
          </a:xfrm>
          <a:custGeom>
            <a:avLst/>
            <a:gdLst>
              <a:gd name="connsiteX0" fmla="*/ 0 w 2718994"/>
              <a:gd name="connsiteY0" fmla="*/ 0 h 5872039"/>
              <a:gd name="connsiteX1" fmla="*/ 2435594 w 2718994"/>
              <a:gd name="connsiteY1" fmla="*/ 0 h 5872039"/>
              <a:gd name="connsiteX2" fmla="*/ 2507736 w 2718994"/>
              <a:gd name="connsiteY2" fmla="*/ 213210 h 5872039"/>
              <a:gd name="connsiteX3" fmla="*/ 2718994 w 2718994"/>
              <a:gd name="connsiteY3" fmla="*/ 1610549 h 5872039"/>
              <a:gd name="connsiteX4" fmla="*/ 57205 w 2718994"/>
              <a:gd name="connsiteY4" fmla="*/ 5846177 h 5872039"/>
              <a:gd name="connsiteX5" fmla="*/ 0 w 2718994"/>
              <a:gd name="connsiteY5" fmla="*/ 5872039 h 587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8994" h="5872039">
                <a:moveTo>
                  <a:pt x="0" y="0"/>
                </a:moveTo>
                <a:lnTo>
                  <a:pt x="2435594" y="0"/>
                </a:lnTo>
                <a:lnTo>
                  <a:pt x="2507736" y="213210"/>
                </a:lnTo>
                <a:cubicBezTo>
                  <a:pt x="2645032" y="654629"/>
                  <a:pt x="2718994" y="1123952"/>
                  <a:pt x="2718994" y="1610549"/>
                </a:cubicBezTo>
                <a:cubicBezTo>
                  <a:pt x="2718994" y="3475839"/>
                  <a:pt x="1632160" y="5087286"/>
                  <a:pt x="57205" y="5846177"/>
                </a:cubicBezTo>
                <a:lnTo>
                  <a:pt x="0" y="5872039"/>
                </a:lnTo>
                <a:close/>
              </a:path>
            </a:pathLst>
          </a:cu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V="1">
            <a:off x="5220292" y="4010025"/>
            <a:ext cx="2588875" cy="2847975"/>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B134700C-FF3A-45AE-BBEF-11DE9CED9422}"/>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icture Placeholder 21">
            <a:extLst>
              <a:ext uri="{FF2B5EF4-FFF2-40B4-BE49-F238E27FC236}">
                <a16:creationId xmlns:a16="http://schemas.microsoft.com/office/drawing/2014/main" id="{E862E647-704D-42AC-AD26-441D105BD805}"/>
              </a:ext>
            </a:extLst>
          </p:cNvPr>
          <p:cNvSpPr>
            <a:spLocks noGrp="1"/>
          </p:cNvSpPr>
          <p:nvPr>
            <p:ph type="pic" sz="quarter" idx="18" hasCustomPrompt="1"/>
          </p:nvPr>
        </p:nvSpPr>
        <p:spPr>
          <a:xfrm>
            <a:off x="876753" y="3407443"/>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18" name="Picture Placeholder 21">
            <a:extLst>
              <a:ext uri="{FF2B5EF4-FFF2-40B4-BE49-F238E27FC236}">
                <a16:creationId xmlns:a16="http://schemas.microsoft.com/office/drawing/2014/main" id="{6F53197A-130C-4EF1-ACFD-E5AF45391C96}"/>
              </a:ext>
            </a:extLst>
          </p:cNvPr>
          <p:cNvSpPr>
            <a:spLocks noGrp="1"/>
          </p:cNvSpPr>
          <p:nvPr>
            <p:ph type="pic" sz="quarter" idx="17" hasCustomPrompt="1"/>
          </p:nvPr>
        </p:nvSpPr>
        <p:spPr>
          <a:xfrm>
            <a:off x="2890477" y="1890457"/>
            <a:ext cx="2158332" cy="2158332"/>
          </a:xfrm>
          <a:prstGeom prst="ellipse">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2" name="Text Placeholder 13">
            <a:extLst>
              <a:ext uri="{FF2B5EF4-FFF2-40B4-BE49-F238E27FC236}">
                <a16:creationId xmlns:a16="http://schemas.microsoft.com/office/drawing/2014/main" id="{F97623BC-DD85-232B-FD98-703BC3C75A38}"/>
              </a:ext>
              <a:ext uri="{C183D7F6-B498-43B3-948B-1728B52AA6E4}">
                <adec:decorative xmlns:adec="http://schemas.microsoft.com/office/drawing/2017/decorative" val="1"/>
              </a:ext>
            </a:extLst>
          </p:cNvPr>
          <p:cNvSpPr>
            <a:spLocks noGrp="1"/>
          </p:cNvSpPr>
          <p:nvPr>
            <p:ph type="body" sz="quarter" idx="19" hasCustomPrompt="1"/>
          </p:nvPr>
        </p:nvSpPr>
        <p:spPr>
          <a:xfrm>
            <a:off x="2470168" y="3888377"/>
            <a:ext cx="2377440" cy="1234440"/>
          </a:xfrm>
        </p:spPr>
        <p:txBody>
          <a:bodyPr lIns="0" tIns="0" rIns="0" bIns="0" anchor="b">
            <a:noAutofit/>
          </a:bodyPr>
          <a:lstStyle>
            <a:lvl1pPr marL="0" indent="0" algn="r">
              <a:lnSpc>
                <a:spcPct val="60000"/>
              </a:lnSpc>
              <a:spcBef>
                <a:spcPts val="0"/>
              </a:spcBef>
              <a:buNone/>
              <a:defRPr sz="6600" spc="-150" baseline="0">
                <a:solidFill>
                  <a:schemeClr val="accent1">
                    <a:lumMod val="90000"/>
                  </a:schemeClr>
                </a:solidFill>
                <a:latin typeface="+mj-lt"/>
              </a:defRPr>
            </a:lvl1pPr>
          </a:lstStyle>
          <a:p>
            <a:pPr lvl="0"/>
            <a:r>
              <a:rPr lang="en-US" dirty="0"/>
              <a:t>and</a:t>
            </a:r>
          </a:p>
        </p:txBody>
      </p:sp>
      <p:sp>
        <p:nvSpPr>
          <p:cNvPr id="39" name="Partner1">
            <a:extLst>
              <a:ext uri="{FF2B5EF4-FFF2-40B4-BE49-F238E27FC236}">
                <a16:creationId xmlns:a16="http://schemas.microsoft.com/office/drawing/2014/main" id="{568FACEC-D87B-44EA-9EF1-CAA97FF393E3}"/>
              </a:ext>
            </a:extLst>
          </p:cNvPr>
          <p:cNvSpPr>
            <a:spLocks noGrp="1"/>
          </p:cNvSpPr>
          <p:nvPr>
            <p:ph type="body" sz="quarter" idx="11" hasCustomPrompt="1"/>
          </p:nvPr>
        </p:nvSpPr>
        <p:spPr>
          <a:xfrm>
            <a:off x="3263977" y="42608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40" name="Partner2">
            <a:extLst>
              <a:ext uri="{FF2B5EF4-FFF2-40B4-BE49-F238E27FC236}">
                <a16:creationId xmlns:a16="http://schemas.microsoft.com/office/drawing/2014/main" id="{5D2BC617-5A80-4ED2-AFC3-6CDDAD3A34E1}"/>
              </a:ext>
            </a:extLst>
          </p:cNvPr>
          <p:cNvSpPr>
            <a:spLocks noGrp="1"/>
          </p:cNvSpPr>
          <p:nvPr>
            <p:ph type="body" sz="quarter" idx="12" hasCustomPrompt="1"/>
          </p:nvPr>
        </p:nvSpPr>
        <p:spPr>
          <a:xfrm>
            <a:off x="3688889" y="47731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41" name="Date Placeholder 1">
            <a:extLst>
              <a:ext uri="{FF2B5EF4-FFF2-40B4-BE49-F238E27FC236}">
                <a16:creationId xmlns:a16="http://schemas.microsoft.com/office/drawing/2014/main" id="{2000978F-B65A-4F96-A723-FCBFFFDB709D}"/>
              </a:ext>
            </a:extLst>
          </p:cNvPr>
          <p:cNvSpPr>
            <a:spLocks noGrp="1"/>
          </p:cNvSpPr>
          <p:nvPr>
            <p:ph type="dt" sz="half" idx="16"/>
          </p:nvPr>
        </p:nvSpPr>
        <p:spPr>
          <a:xfrm>
            <a:off x="3263977" y="5200650"/>
            <a:ext cx="1580356" cy="365125"/>
          </a:xfrm>
        </p:spPr>
        <p:txBody>
          <a:bodyPr/>
          <a:lstStyle/>
          <a:p>
            <a:fld id="{39B360F8-476B-46A9-AE4D-B70F5EF3C486}" type="datetimeFigureOut">
              <a:rPr lang="en-US" smtClean="0"/>
              <a:pPr/>
              <a:t>5/15/2026</a:t>
            </a:fld>
            <a:endParaRPr lang="en-US"/>
          </a:p>
        </p:txBody>
      </p:sp>
      <p:sp>
        <p:nvSpPr>
          <p:cNvPr id="21" name="Picture Placeholder 20">
            <a:extLst>
              <a:ext uri="{FF2B5EF4-FFF2-40B4-BE49-F238E27FC236}">
                <a16:creationId xmlns:a16="http://schemas.microsoft.com/office/drawing/2014/main" id="{1874246C-F13A-4165-8427-05494C6F2A6F}"/>
              </a:ext>
            </a:extLst>
          </p:cNvPr>
          <p:cNvSpPr>
            <a:spLocks noGrp="1"/>
          </p:cNvSpPr>
          <p:nvPr>
            <p:ph type="pic" sz="quarter" idx="15" hasCustomPrompt="1"/>
          </p:nvPr>
        </p:nvSpPr>
        <p:spPr>
          <a:xfrm>
            <a:off x="5613163" y="0"/>
            <a:ext cx="6578837" cy="6858000"/>
          </a:xfrm>
          <a:prstGeom prst="rect">
            <a:avLst/>
          </a:prstGeom>
          <a:solidFill>
            <a:schemeClr val="bg1">
              <a:lumMod val="95000"/>
            </a:schemeClr>
          </a:solidFill>
        </p:spPr>
        <p:txBody>
          <a:bodyPr wrap="square" anchor="ctr">
            <a:noAutofit/>
          </a:bodyPr>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71594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8" y="3715352"/>
            <a:ext cx="3932237" cy="2153635"/>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0" name="Picture Placeholder 19">
            <a:extLst>
              <a:ext uri="{FF2B5EF4-FFF2-40B4-BE49-F238E27FC236}">
                <a16:creationId xmlns:a16="http://schemas.microsoft.com/office/drawing/2014/main" id="{57F0A909-B9AF-4CEB-A556-404A9B18B4DE}"/>
              </a:ext>
            </a:extLst>
          </p:cNvPr>
          <p:cNvSpPr>
            <a:spLocks noGrp="1"/>
          </p:cNvSpPr>
          <p:nvPr>
            <p:ph type="pic" idx="1" hasCustomPrompt="1"/>
          </p:nvPr>
        </p:nvSpPr>
        <p:spPr>
          <a:xfrm>
            <a:off x="5299076" y="0"/>
            <a:ext cx="6892924" cy="6857999"/>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309789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F6FD243-D4D7-4B71-96F1-26FF4C588224}"/>
              </a:ext>
              <a:ext uri="{C183D7F6-B498-43B3-948B-1728B52AA6E4}">
                <adec:decorative xmlns:adec="http://schemas.microsoft.com/office/drawing/2017/decorative" val="1"/>
              </a:ext>
            </a:extLst>
          </p:cNvPr>
          <p:cNvSpPr/>
          <p:nvPr userDrawn="1"/>
        </p:nvSpPr>
        <p:spPr>
          <a:xfrm flipV="1">
            <a:off x="3606800"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CE622-AF14-4BED-AF39-906C05BB411E}"/>
              </a:ext>
            </a:extLst>
          </p:cNvPr>
          <p:cNvSpPr>
            <a:spLocks noGrp="1"/>
          </p:cNvSpPr>
          <p:nvPr>
            <p:ph type="title"/>
          </p:nvPr>
        </p:nvSpPr>
        <p:spPr>
          <a:xfrm>
            <a:off x="839789" y="457200"/>
            <a:ext cx="2135880" cy="2971800"/>
          </a:xfrm>
        </p:spPr>
        <p:txBody>
          <a:bodyPr anchor="b"/>
          <a:lstStyle>
            <a:lvl1pPr>
              <a:defRPr sz="3200">
                <a:solidFill>
                  <a:schemeClr val="accent1">
                    <a:lumMod val="90000"/>
                  </a:schemeClr>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929977E0-0E5C-483E-A085-6171B350EA79}"/>
              </a:ext>
            </a:extLst>
          </p:cNvPr>
          <p:cNvSpPr>
            <a:spLocks noGrp="1"/>
          </p:cNvSpPr>
          <p:nvPr>
            <p:ph type="body" sz="half" idx="2"/>
          </p:nvPr>
        </p:nvSpPr>
        <p:spPr>
          <a:xfrm>
            <a:off x="839789" y="3715352"/>
            <a:ext cx="2135880" cy="2153635"/>
          </a:xfrm>
        </p:spPr>
        <p:txBody>
          <a:bodyPr l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D917FDB-196A-44E4-BC0A-BE5B4354B1FF}"/>
              </a:ext>
            </a:extLst>
          </p:cNvPr>
          <p:cNvSpPr>
            <a:spLocks noGrp="1"/>
          </p:cNvSpPr>
          <p:nvPr>
            <p:ph type="pic" idx="1" hasCustomPrompt="1"/>
          </p:nvPr>
        </p:nvSpPr>
        <p:spPr>
          <a:xfrm>
            <a:off x="3155841" y="0"/>
            <a:ext cx="9036159" cy="6857999"/>
          </a:xfrm>
          <a:custGeom>
            <a:avLst/>
            <a:gdLst>
              <a:gd name="connsiteX0" fmla="*/ 117355 w 9036159"/>
              <a:gd name="connsiteY0" fmla="*/ 0 h 6857999"/>
              <a:gd name="connsiteX1" fmla="*/ 9036159 w 9036159"/>
              <a:gd name="connsiteY1" fmla="*/ 0 h 6857999"/>
              <a:gd name="connsiteX2" fmla="*/ 9036159 w 9036159"/>
              <a:gd name="connsiteY2" fmla="*/ 6857999 h 6857999"/>
              <a:gd name="connsiteX3" fmla="*/ 1270830 w 9036159"/>
              <a:gd name="connsiteY3" fmla="*/ 6857999 h 6857999"/>
              <a:gd name="connsiteX4" fmla="*/ 1125243 w 9036159"/>
              <a:gd name="connsiteY4" fmla="*/ 6573744 h 6857999"/>
              <a:gd name="connsiteX5" fmla="*/ 0 w 9036159"/>
              <a:gd name="connsiteY5" fmla="*/ 1626625 h 6857999"/>
              <a:gd name="connsiteX6" fmla="*/ 58913 w 9036159"/>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6159" h="6857999">
                <a:moveTo>
                  <a:pt x="117355" y="0"/>
                </a:moveTo>
                <a:lnTo>
                  <a:pt x="9036159" y="0"/>
                </a:lnTo>
                <a:lnTo>
                  <a:pt x="9036159" y="6857999"/>
                </a:lnTo>
                <a:lnTo>
                  <a:pt x="1270830" y="6857999"/>
                </a:lnTo>
                <a:lnTo>
                  <a:pt x="1125243" y="6573744"/>
                </a:lnTo>
                <a:cubicBezTo>
                  <a:pt x="404118" y="5077166"/>
                  <a:pt x="0" y="3399089"/>
                  <a:pt x="0" y="1626625"/>
                </a:cubicBezTo>
                <a:cubicBezTo>
                  <a:pt x="0" y="1232744"/>
                  <a:pt x="19956" y="843524"/>
                  <a:pt x="58913" y="459922"/>
                </a:cubicBezTo>
                <a:close/>
              </a:path>
            </a:pathLst>
          </a:custGeom>
          <a:solidFill>
            <a:schemeClr val="bg1">
              <a:lumMod val="95000"/>
            </a:schemeClr>
          </a:solidFill>
        </p:spPr>
        <p:txBody>
          <a:bodyPr wrap="square" anchor="ctr">
            <a:noAutofit/>
          </a:bodyPr>
          <a:lstStyle>
            <a:lvl1pPr marL="0" indent="0" algn="ctr">
              <a:buNone/>
              <a:defRPr sz="18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8" name="Slide Number Placeholder 7">
            <a:extLst>
              <a:ext uri="{FF2B5EF4-FFF2-40B4-BE49-F238E27FC236}">
                <a16:creationId xmlns:a16="http://schemas.microsoft.com/office/drawing/2014/main" id="{65345748-538C-4F70-BEA1-188643E100A8}"/>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30710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10" name="Oval 9">
            <a:extLst>
              <a:ext uri="{FF2B5EF4-FFF2-40B4-BE49-F238E27FC236}">
                <a16:creationId xmlns:a16="http://schemas.microsoft.com/office/drawing/2014/main" id="{C5DA4E8B-D16C-462C-A3C7-ADB471336A9F}"/>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62A57B-E382-4DC4-B890-C82A8644FC55}"/>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C18E6DA9-ADC9-7D55-EB60-FB28E8D8DB45}"/>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79C35935-8466-522C-4469-6F69E516C2BC}"/>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5" name="Text Placeholder 13">
            <a:extLst>
              <a:ext uri="{FF2B5EF4-FFF2-40B4-BE49-F238E27FC236}">
                <a16:creationId xmlns:a16="http://schemas.microsoft.com/office/drawing/2014/main" id="{9D6A6A4A-3859-5A1F-C803-A922DE4EE194}"/>
              </a:ext>
              <a:ext uri="{C183D7F6-B498-43B3-948B-1728B52AA6E4}">
                <adec:decorative xmlns:adec="http://schemas.microsoft.com/office/drawing/2017/decorative" val="1"/>
              </a:ext>
            </a:extLst>
          </p:cNvPr>
          <p:cNvSpPr>
            <a:spLocks noGrp="1"/>
          </p:cNvSpPr>
          <p:nvPr>
            <p:ph type="body" sz="quarter" idx="18"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6693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accent1"/>
        </a:solidFill>
        <a:effectLst/>
      </p:bgPr>
    </p:bg>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90F1D572-D498-42B3-B69A-FCB5C7FCF49B}"/>
              </a:ext>
            </a:extLst>
          </p:cNvPr>
          <p:cNvSpPr/>
          <p:nvPr userDrawn="1"/>
        </p:nvSpPr>
        <p:spPr>
          <a:xfrm>
            <a:off x="3691425" y="1086100"/>
            <a:ext cx="1663686" cy="1663683"/>
          </a:xfrm>
          <a:prstGeom prst="arc">
            <a:avLst>
              <a:gd name="adj1" fmla="val 1700406"/>
              <a:gd name="adj2" fmla="val 4849921"/>
            </a:avLst>
          </a:prstGeom>
          <a:noFill/>
          <a:ln w="3175">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75000"/>
                </a:schemeClr>
              </a:solidFill>
            </a:endParaRPr>
          </a:p>
        </p:txBody>
      </p:sp>
      <p:sp>
        <p:nvSpPr>
          <p:cNvPr id="10" name="Oval 9">
            <a:extLst>
              <a:ext uri="{FF2B5EF4-FFF2-40B4-BE49-F238E27FC236}">
                <a16:creationId xmlns:a16="http://schemas.microsoft.com/office/drawing/2014/main" id="{C275DDB9-133E-4DE5-8FDC-0029E109443E}"/>
              </a:ext>
              <a:ext uri="{C183D7F6-B498-43B3-948B-1728B52AA6E4}">
                <adec:decorative xmlns:adec="http://schemas.microsoft.com/office/drawing/2017/decorative" val="1"/>
              </a:ext>
            </a:extLst>
          </p:cNvPr>
          <p:cNvSpPr/>
          <p:nvPr userDrawn="1"/>
        </p:nvSpPr>
        <p:spPr>
          <a:xfrm>
            <a:off x="7808286" y="1917941"/>
            <a:ext cx="409648" cy="409648"/>
          </a:xfrm>
          <a:prstGeom prst="ellipse">
            <a:avLst/>
          </a:prstGeom>
          <a:noFill/>
          <a:ln w="133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6C4B990-16A5-48DA-AC2C-E2BA8E8F78C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946A55C0-0872-2E26-2A34-D86DA7737C9E}"/>
              </a:ext>
            </a:extLst>
          </p:cNvPr>
          <p:cNvSpPr>
            <a:spLocks noGrp="1"/>
          </p:cNvSpPr>
          <p:nvPr>
            <p:ph type="body" sz="quarter" idx="16" hasCustomPrompt="1"/>
          </p:nvPr>
        </p:nvSpPr>
        <p:spPr>
          <a:xfrm rot="20700000">
            <a:off x="1978572" y="1664600"/>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accent1">
                    <a:lumMod val="7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55FFEF51-3C01-1469-155C-75783923996D}"/>
              </a:ext>
            </a:extLst>
          </p:cNvPr>
          <p:cNvSpPr>
            <a:spLocks noGrp="1"/>
          </p:cNvSpPr>
          <p:nvPr>
            <p:ph type="body" sz="quarter" idx="15" hasCustomPrompt="1"/>
          </p:nvPr>
        </p:nvSpPr>
        <p:spPr>
          <a:xfrm rot="20700000">
            <a:off x="3609580" y="1272266"/>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accent1">
                    <a:lumMod val="75000"/>
                  </a:schemeClr>
                </a:solidFill>
                <a:latin typeface="Sagona Book" panose="02020503050505020204" pitchFamily="18" charset="0"/>
              </a:defRPr>
            </a:lvl1pPr>
          </a:lstStyle>
          <a:p>
            <a:pPr marL="0" lvl="0"/>
            <a:r>
              <a:rPr lang="en-US" dirty="0"/>
              <a:t>wedding of</a:t>
            </a:r>
          </a:p>
        </p:txBody>
      </p:sp>
      <p:sp>
        <p:nvSpPr>
          <p:cNvPr id="14" name="Text Placeholder 13">
            <a:extLst>
              <a:ext uri="{FF2B5EF4-FFF2-40B4-BE49-F238E27FC236}">
                <a16:creationId xmlns:a16="http://schemas.microsoft.com/office/drawing/2014/main" id="{5F33F514-AEE7-C57D-E9C3-12475027A476}"/>
              </a:ext>
              <a:ext uri="{C183D7F6-B498-43B3-948B-1728B52AA6E4}">
                <adec:decorative xmlns:adec="http://schemas.microsoft.com/office/drawing/2017/decorative" val="1"/>
              </a:ext>
            </a:extLst>
          </p:cNvPr>
          <p:cNvSpPr>
            <a:spLocks noGrp="1"/>
          </p:cNvSpPr>
          <p:nvPr>
            <p:ph type="body" sz="quarter" idx="17" hasCustomPrompt="1"/>
          </p:nvPr>
        </p:nvSpPr>
        <p:spPr>
          <a:xfrm>
            <a:off x="3128701" y="2579779"/>
            <a:ext cx="5093208" cy="2651760"/>
          </a:xfrm>
        </p:spPr>
        <p:txBody>
          <a:bodyPr lIns="0" tIns="0" rIns="0" bIns="0" anchor="b">
            <a:noAutofit/>
          </a:bodyPr>
          <a:lstStyle>
            <a:lvl1pPr marL="0" indent="0" algn="r">
              <a:lnSpc>
                <a:spcPct val="60000"/>
              </a:lnSpc>
              <a:spcBef>
                <a:spcPts val="0"/>
              </a:spcBef>
              <a:buNone/>
              <a:defRPr sz="19000" spc="-150" baseline="0">
                <a:solidFill>
                  <a:schemeClr val="accent1">
                    <a:lumMod val="90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3598499" y="2605179"/>
            <a:ext cx="2845704" cy="1273865"/>
          </a:xfrm>
        </p:spPr>
        <p:txBody>
          <a:bodyPr anchor="b">
            <a:noAutofit/>
          </a:bodyPr>
          <a:lstStyle>
            <a:lvl1pPr marL="0" indent="0">
              <a:lnSpc>
                <a:spcPct val="65000"/>
              </a:lnSpc>
              <a:buNone/>
              <a:defRPr sz="4000" b="1" spc="-100" baseline="0">
                <a:solidFill>
                  <a:schemeClr val="tx1">
                    <a:lumMod val="85000"/>
                    <a:lumOff val="1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5199603" y="4278262"/>
            <a:ext cx="2989473" cy="1147619"/>
          </a:xfrm>
        </p:spPr>
        <p:txBody>
          <a:bodyPr lIns="0" tIns="0" rIns="0" bIns="0" anchor="t">
            <a:noAutofit/>
          </a:bodyPr>
          <a:lstStyle>
            <a:lvl1pPr marL="0" indent="0" algn="r">
              <a:lnSpc>
                <a:spcPct val="65000"/>
              </a:lnSpc>
              <a:buNone/>
              <a:defRPr sz="4000" spc="-150">
                <a:solidFill>
                  <a:schemeClr val="tx1">
                    <a:lumMod val="85000"/>
                    <a:lumOff val="1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4265317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a:off x="303348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0" y="0"/>
            <a:ext cx="7344229" cy="6858000"/>
          </a:xfrm>
          <a:solidFill>
            <a:schemeClr val="tx1"/>
          </a:solidFill>
        </p:spPr>
        <p:txBody>
          <a:bodyPr lIns="274320" anchor="ctr"/>
          <a:lstStyle>
            <a:lvl1pPr marL="0" indent="0" algn="l">
              <a:buNone/>
              <a:defRPr i="1">
                <a:solidFill>
                  <a:schemeClr val="bg1"/>
                </a:solidFill>
              </a:defRPr>
            </a:lvl1pPr>
          </a:lstStyle>
          <a:p>
            <a:r>
              <a:rPr lang="en-US" dirty="0"/>
              <a:t>Insert Your Picture Here</a:t>
            </a:r>
          </a:p>
        </p:txBody>
      </p:sp>
      <p:sp>
        <p:nvSpPr>
          <p:cNvPr id="14" name="Title 1">
            <a:extLst>
              <a:ext uri="{FF2B5EF4-FFF2-40B4-BE49-F238E27FC236}">
                <a16:creationId xmlns:a16="http://schemas.microsoft.com/office/drawing/2014/main" id="{F921487E-866D-43CE-9CA0-C24DCC2C4D97}"/>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2" name="Text Placeholder 7">
            <a:extLst>
              <a:ext uri="{FF2B5EF4-FFF2-40B4-BE49-F238E27FC236}">
                <a16:creationId xmlns:a16="http://schemas.microsoft.com/office/drawing/2014/main" id="{85C2EEC8-D372-5EF0-E770-C6C77D0D7266}"/>
              </a:ext>
            </a:extLst>
          </p:cNvPr>
          <p:cNvSpPr>
            <a:spLocks noGrp="1"/>
          </p:cNvSpPr>
          <p:nvPr>
            <p:ph type="body" sz="quarter" idx="16" hasCustomPrompt="1"/>
          </p:nvPr>
        </p:nvSpPr>
        <p:spPr>
          <a:xfrm rot="20700000">
            <a:off x="6626102" y="3566804"/>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bg1">
                    <a:lumMod val="65000"/>
                  </a:schemeClr>
                </a:solidFill>
                <a:latin typeface="+mn-lt"/>
              </a:defRPr>
            </a:lvl1pPr>
          </a:lstStyle>
          <a:p>
            <a:pPr marL="0" lvl="0" algn="r"/>
            <a:r>
              <a:rPr lang="en-US" dirty="0"/>
              <a:t>The</a:t>
            </a:r>
          </a:p>
        </p:txBody>
      </p:sp>
      <p:sp>
        <p:nvSpPr>
          <p:cNvPr id="3" name="Text Placeholder 7">
            <a:extLst>
              <a:ext uri="{FF2B5EF4-FFF2-40B4-BE49-F238E27FC236}">
                <a16:creationId xmlns:a16="http://schemas.microsoft.com/office/drawing/2014/main" id="{EC8EFF43-B953-DE46-B68B-D51321D33A3C}"/>
              </a:ext>
            </a:extLst>
          </p:cNvPr>
          <p:cNvSpPr>
            <a:spLocks noGrp="1"/>
          </p:cNvSpPr>
          <p:nvPr>
            <p:ph type="body" sz="quarter" idx="15" hasCustomPrompt="1"/>
          </p:nvPr>
        </p:nvSpPr>
        <p:spPr>
          <a:xfrm rot="20700000">
            <a:off x="8257110" y="3174470"/>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bg1">
                    <a:lumMod val="65000"/>
                  </a:schemeClr>
                </a:solidFill>
                <a:latin typeface="Sagona Book" panose="02020503050505020204" pitchFamily="18" charset="0"/>
              </a:defRPr>
            </a:lvl1pPr>
          </a:lstStyle>
          <a:p>
            <a:pPr marL="0" lvl="0"/>
            <a:r>
              <a:rPr lang="en-US" dirty="0"/>
              <a:t>wedding of</a:t>
            </a:r>
          </a:p>
        </p:txBody>
      </p:sp>
      <p:sp>
        <p:nvSpPr>
          <p:cNvPr id="12" name="Text Placeholder 13">
            <a:extLst>
              <a:ext uri="{FF2B5EF4-FFF2-40B4-BE49-F238E27FC236}">
                <a16:creationId xmlns:a16="http://schemas.microsoft.com/office/drawing/2014/main" id="{531287BC-E392-79F1-F158-EC6245614E57}"/>
              </a:ext>
              <a:ext uri="{C183D7F6-B498-43B3-948B-1728B52AA6E4}">
                <adec:decorative xmlns:adec="http://schemas.microsoft.com/office/drawing/2017/decorative" val="1"/>
              </a:ext>
            </a:extLst>
          </p:cNvPr>
          <p:cNvSpPr>
            <a:spLocks noGrp="1"/>
          </p:cNvSpPr>
          <p:nvPr>
            <p:ph type="body" sz="quarter" idx="17" hasCustomPrompt="1"/>
          </p:nvPr>
        </p:nvSpPr>
        <p:spPr>
          <a:xfrm>
            <a:off x="8079745" y="4817516"/>
            <a:ext cx="2871216" cy="1499616"/>
          </a:xfrm>
        </p:spPr>
        <p:txBody>
          <a:bodyPr lIns="0" tIns="0" rIns="0" bIns="0" anchor="b">
            <a:noAutofit/>
          </a:bodyPr>
          <a:lstStyle>
            <a:lvl1pPr marL="0" indent="0" algn="r">
              <a:lnSpc>
                <a:spcPct val="60000"/>
              </a:lnSpc>
              <a:spcBef>
                <a:spcPts val="0"/>
              </a:spcBef>
              <a:buNone/>
              <a:defRPr sz="11000" spc="-150" baseline="0">
                <a:solidFill>
                  <a:schemeClr val="tx1">
                    <a:lumMod val="65000"/>
                    <a:lumOff val="35000"/>
                  </a:schemeClr>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312031" y="4863120"/>
            <a:ext cx="2257073" cy="719064"/>
          </a:xfrm>
        </p:spPr>
        <p:txBody>
          <a:bodyPr anchor="b">
            <a:noAutofit/>
          </a:bodyPr>
          <a:lstStyle>
            <a:lvl1pPr marL="0" indent="0">
              <a:lnSpc>
                <a:spcPct val="65000"/>
              </a:lnSpc>
              <a:buNone/>
              <a:defRPr sz="2800" b="1" spc="-100" baseline="0">
                <a:solidFill>
                  <a:schemeClr val="accent1"/>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526784" y="5706199"/>
            <a:ext cx="2419350" cy="647801"/>
          </a:xfrm>
        </p:spPr>
        <p:txBody>
          <a:bodyPr lIns="0" tIns="0" rIns="0" bIns="0" anchor="t">
            <a:noAutofit/>
          </a:bodyPr>
          <a:lstStyle>
            <a:lvl1pPr marL="0" indent="0" algn="r">
              <a:lnSpc>
                <a:spcPct val="65000"/>
              </a:lnSpc>
              <a:buNone/>
              <a:defRPr sz="3000" spc="-150">
                <a:solidFill>
                  <a:schemeClr val="accent1"/>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610600" y="6356350"/>
            <a:ext cx="2341884" cy="365125"/>
          </a:xfrm>
        </p:spPr>
        <p:txBody>
          <a:bodyPr/>
          <a:lstStyle>
            <a:lvl1pPr>
              <a:defRPr>
                <a:latin typeface="ManzoorNaskh" panose="02000500000000000000" pitchFamily="2" charset="-78"/>
                <a:cs typeface="_Khat_Manzoor_BAFC" panose="02000000000000000000" pitchFamily="2" charset="-78"/>
              </a:defRPr>
            </a:lvl1pPr>
          </a:lstStyle>
          <a:p>
            <a:fld id="{39B360F8-476B-46A9-AE4D-B70F5EF3C486}" type="datetimeFigureOut">
              <a:rPr lang="en-US" smtClean="0"/>
              <a:pPr/>
              <a:t>5/15/2026</a:t>
            </a:fld>
            <a:endParaRPr lang="en-US" dirty="0"/>
          </a:p>
        </p:txBody>
      </p:sp>
      <p:sp>
        <p:nvSpPr>
          <p:cNvPr id="19" name="Arc 18">
            <a:extLst>
              <a:ext uri="{FF2B5EF4-FFF2-40B4-BE49-F238E27FC236}">
                <a16:creationId xmlns:a16="http://schemas.microsoft.com/office/drawing/2014/main" id="{6D48354E-66C5-4E48-A471-919899211D6C}"/>
              </a:ext>
            </a:extLst>
          </p:cNvPr>
          <p:cNvSpPr/>
          <p:nvPr userDrawn="1"/>
        </p:nvSpPr>
        <p:spPr>
          <a:xfrm>
            <a:off x="8345327" y="2991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019054" y="3468760"/>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dirty="0"/>
          </a:p>
        </p:txBody>
      </p:sp>
    </p:spTree>
    <p:extLst>
      <p:ext uri="{BB962C8B-B14F-4D97-AF65-F5344CB8AC3E}">
        <p14:creationId xmlns:p14="http://schemas.microsoft.com/office/powerpoint/2010/main" val="135742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with Nam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2CA07F-79C6-4BAE-A115-34FEABBF8033}"/>
              </a:ext>
              <a:ext uri="{C183D7F6-B498-43B3-948B-1728B52AA6E4}">
                <adec:decorative xmlns:adec="http://schemas.microsoft.com/office/drawing/2017/decorative" val="1"/>
              </a:ext>
            </a:extLst>
          </p:cNvPr>
          <p:cNvSpPr/>
          <p:nvPr userDrawn="1"/>
        </p:nvSpPr>
        <p:spPr>
          <a:xfrm>
            <a:off x="4318000" y="0"/>
            <a:ext cx="787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2C5DF-BD52-4A84-A121-97A7665D214D}"/>
              </a:ext>
            </a:extLst>
          </p:cNvPr>
          <p:cNvSpPr>
            <a:spLocks noGrp="1"/>
          </p:cNvSpPr>
          <p:nvPr>
            <p:ph type="ctrTitle"/>
          </p:nvPr>
        </p:nvSpPr>
        <p:spPr>
          <a:xfrm>
            <a:off x="5003800" y="2468563"/>
            <a:ext cx="6502400" cy="2387600"/>
          </a:xfrm>
        </p:spPr>
        <p:txBody>
          <a:bodyPr lIns="0" tIns="0" rIns="0" bIns="0" anchor="b">
            <a:noAutofit/>
          </a:bodyPr>
          <a:lstStyle>
            <a:lvl1pPr algn="l">
              <a:lnSpc>
                <a:spcPct val="80000"/>
              </a:lnSpc>
              <a:defRPr sz="6000" spc="-150">
                <a:solidFill>
                  <a:schemeClr val="tx1">
                    <a:lumMod val="75000"/>
                    <a:lumOff val="2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76670953-A9F0-4EF2-B322-EB929FD558A0}"/>
              </a:ext>
            </a:extLst>
          </p:cNvPr>
          <p:cNvSpPr>
            <a:spLocks noGrp="1"/>
          </p:cNvSpPr>
          <p:nvPr>
            <p:ph type="subTitle" idx="1"/>
          </p:nvPr>
        </p:nvSpPr>
        <p:spPr>
          <a:xfrm>
            <a:off x="5003800" y="5067300"/>
            <a:ext cx="6502400" cy="901700"/>
          </a:xfrm>
        </p:spPr>
        <p:txBody>
          <a:bodyPr lIns="0" tIns="0" rIns="0" bIns="0">
            <a:noAutofit/>
          </a:bodyPr>
          <a:lstStyle>
            <a:lvl1pPr marL="0" indent="0" algn="l">
              <a:lnSpc>
                <a:spcPct val="80000"/>
              </a:lnSpc>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Text Placeholder 7">
            <a:extLst>
              <a:ext uri="{FF2B5EF4-FFF2-40B4-BE49-F238E27FC236}">
                <a16:creationId xmlns:a16="http://schemas.microsoft.com/office/drawing/2014/main" id="{9AD6F027-FF17-07F5-30A2-21733DA9EAD5}"/>
              </a:ext>
            </a:extLst>
          </p:cNvPr>
          <p:cNvSpPr>
            <a:spLocks noGrp="1"/>
          </p:cNvSpPr>
          <p:nvPr>
            <p:ph type="body" sz="quarter" idx="16" hasCustomPrompt="1"/>
          </p:nvPr>
        </p:nvSpPr>
        <p:spPr>
          <a:xfrm rot="20700000">
            <a:off x="-685609" y="3188233"/>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11" name="Text Placeholder 7">
            <a:extLst>
              <a:ext uri="{FF2B5EF4-FFF2-40B4-BE49-F238E27FC236}">
                <a16:creationId xmlns:a16="http://schemas.microsoft.com/office/drawing/2014/main" id="{DF7F7314-1920-E891-A628-7B4C9B61DDB9}"/>
              </a:ext>
            </a:extLst>
          </p:cNvPr>
          <p:cNvSpPr>
            <a:spLocks noGrp="1"/>
          </p:cNvSpPr>
          <p:nvPr>
            <p:ph type="body" sz="quarter" idx="15" hasCustomPrompt="1"/>
          </p:nvPr>
        </p:nvSpPr>
        <p:spPr>
          <a:xfrm rot="20700000">
            <a:off x="945399" y="2795899"/>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6" name="Text Placeholder 13">
            <a:extLst>
              <a:ext uri="{FF2B5EF4-FFF2-40B4-BE49-F238E27FC236}">
                <a16:creationId xmlns:a16="http://schemas.microsoft.com/office/drawing/2014/main" id="{BEDAE626-A086-E72C-FE22-66E7A733D125}"/>
              </a:ext>
              <a:ext uri="{C183D7F6-B498-43B3-948B-1728B52AA6E4}">
                <adec:decorative xmlns:adec="http://schemas.microsoft.com/office/drawing/2017/decorative" val="1"/>
              </a:ext>
            </a:extLst>
          </p:cNvPr>
          <p:cNvSpPr>
            <a:spLocks noGrp="1"/>
          </p:cNvSpPr>
          <p:nvPr>
            <p:ph type="body" sz="quarter" idx="17" hasCustomPrompt="1"/>
          </p:nvPr>
        </p:nvSpPr>
        <p:spPr>
          <a:xfrm>
            <a:off x="760984" y="4432516"/>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9" name="Partner1">
            <a:extLst>
              <a:ext uri="{FF2B5EF4-FFF2-40B4-BE49-F238E27FC236}">
                <a16:creationId xmlns:a16="http://schemas.microsoft.com/office/drawing/2014/main" id="{94AFDEB5-0BF6-4C28-82C4-43A36A79C301}"/>
              </a:ext>
            </a:extLst>
          </p:cNvPr>
          <p:cNvSpPr>
            <a:spLocks noGrp="1"/>
          </p:cNvSpPr>
          <p:nvPr>
            <p:ph type="body" sz="quarter" idx="12" hasCustomPrompt="1"/>
          </p:nvPr>
        </p:nvSpPr>
        <p:spPr>
          <a:xfrm>
            <a:off x="991747" y="4478120"/>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10" name="Partner2">
            <a:extLst>
              <a:ext uri="{FF2B5EF4-FFF2-40B4-BE49-F238E27FC236}">
                <a16:creationId xmlns:a16="http://schemas.microsoft.com/office/drawing/2014/main" id="{ACB241A1-4ACD-4CEB-ADD2-E6FE83290CB9}"/>
              </a:ext>
            </a:extLst>
          </p:cNvPr>
          <p:cNvSpPr>
            <a:spLocks noGrp="1"/>
          </p:cNvSpPr>
          <p:nvPr>
            <p:ph type="body" sz="quarter" idx="13" hasCustomPrompt="1"/>
          </p:nvPr>
        </p:nvSpPr>
        <p:spPr>
          <a:xfrm>
            <a:off x="1771650" y="5321199"/>
            <a:ext cx="185420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7" name="Date Placeholder 6">
            <a:extLst>
              <a:ext uri="{FF2B5EF4-FFF2-40B4-BE49-F238E27FC236}">
                <a16:creationId xmlns:a16="http://schemas.microsoft.com/office/drawing/2014/main" id="{3CBA935B-2747-40BE-9966-633DFAF240C6}"/>
              </a:ext>
            </a:extLst>
          </p:cNvPr>
          <p:cNvSpPr>
            <a:spLocks noGrp="1"/>
          </p:cNvSpPr>
          <p:nvPr>
            <p:ph type="dt" sz="half" idx="10"/>
          </p:nvPr>
        </p:nvSpPr>
        <p:spPr>
          <a:xfrm>
            <a:off x="5003800" y="6184137"/>
            <a:ext cx="2743200" cy="365125"/>
          </a:xfrm>
        </p:spPr>
        <p:txBody>
          <a:bodyPr lIns="0" tIns="0" rIns="0" bIns="0">
            <a:noAutofit/>
          </a:bodyPr>
          <a:lstStyle>
            <a:lvl1pPr algn="l">
              <a:defRPr>
                <a:solidFill>
                  <a:schemeClr val="tx1">
                    <a:lumMod val="75000"/>
                    <a:lumOff val="25000"/>
                  </a:schemeClr>
                </a:solidFill>
              </a:defRPr>
            </a:lvl1pPr>
          </a:lstStyle>
          <a:p>
            <a:fld id="{39B360F8-476B-46A9-AE4D-B70F5EF3C486}" type="datetimeFigureOut">
              <a:rPr lang="en-US" smtClean="0"/>
              <a:pPr/>
              <a:t>5/15/2026</a:t>
            </a:fld>
            <a:endParaRPr lang="en-US"/>
          </a:p>
        </p:txBody>
      </p:sp>
      <p:sp>
        <p:nvSpPr>
          <p:cNvPr id="8" name="Slide Number Placeholder 7">
            <a:extLst>
              <a:ext uri="{FF2B5EF4-FFF2-40B4-BE49-F238E27FC236}">
                <a16:creationId xmlns:a16="http://schemas.microsoft.com/office/drawing/2014/main" id="{6B8F3C32-EB63-490A-A80F-50F99EE07391}"/>
              </a:ext>
            </a:extLst>
          </p:cNvPr>
          <p:cNvSpPr>
            <a:spLocks noGrp="1"/>
          </p:cNvSpPr>
          <p:nvPr>
            <p:ph type="sldNum" sz="quarter" idx="11"/>
          </p:nvPr>
        </p:nvSpPr>
        <p:spPr/>
        <p:txBody>
          <a:bodyPr/>
          <a:lstStyle/>
          <a:p>
            <a:fld id="{EB96C8EE-5CE2-4DF5-AEBC-F7D540F7D759}" type="slidenum">
              <a:rPr lang="en-US" smtClean="0"/>
              <a:pPr/>
              <a:t>‹#›</a:t>
            </a:fld>
            <a:endParaRPr lang="en-US"/>
          </a:p>
        </p:txBody>
      </p:sp>
      <p:sp>
        <p:nvSpPr>
          <p:cNvPr id="15" name="Arc 14">
            <a:extLst>
              <a:ext uri="{FF2B5EF4-FFF2-40B4-BE49-F238E27FC236}">
                <a16:creationId xmlns:a16="http://schemas.microsoft.com/office/drawing/2014/main" id="{6144D45D-FB42-47DB-850C-87AA50A30EC9}"/>
              </a:ext>
            </a:extLst>
          </p:cNvPr>
          <p:cNvSpPr/>
          <p:nvPr userDrawn="1"/>
        </p:nvSpPr>
        <p:spPr>
          <a:xfrm>
            <a:off x="1025043" y="2606100"/>
            <a:ext cx="1663686" cy="1663683"/>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Tree>
    <p:extLst>
      <p:ext uri="{BB962C8B-B14F-4D97-AF65-F5344CB8AC3E}">
        <p14:creationId xmlns:p14="http://schemas.microsoft.com/office/powerpoint/2010/main" val="408257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AF884-D4C5-4271-B883-7C0C83582BF0}"/>
              </a:ext>
            </a:extLst>
          </p:cNvPr>
          <p:cNvSpPr>
            <a:spLocks noGrp="1"/>
          </p:cNvSpPr>
          <p:nvPr>
            <p:ph type="title"/>
          </p:nvPr>
        </p:nvSpPr>
        <p:spPr>
          <a:xfrm>
            <a:off x="831850" y="1709738"/>
            <a:ext cx="10515600" cy="2852737"/>
          </a:xfrm>
        </p:spPr>
        <p:txBody>
          <a:bodyPr anchor="b"/>
          <a:lstStyle>
            <a:lvl1pPr>
              <a:defRPr sz="6000">
                <a:solidFill>
                  <a:schemeClr val="tx1">
                    <a:lumMod val="75000"/>
                    <a:lumOff val="2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F14848D-4482-46CE-96FB-307C76AF3713}"/>
              </a:ext>
            </a:extLst>
          </p:cNvPr>
          <p:cNvSpPr>
            <a:spLocks noGrp="1"/>
          </p:cNvSpPr>
          <p:nvPr>
            <p:ph type="body" idx="1"/>
          </p:nvPr>
        </p:nvSpPr>
        <p:spPr>
          <a:xfrm>
            <a:off x="831850" y="4589463"/>
            <a:ext cx="10515600" cy="1500187"/>
          </a:xfrm>
        </p:spPr>
        <p:txBody>
          <a:bodyPr lIns="0"/>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8D354E85-085C-4EE6-A1A1-4EFC55F199B3}"/>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461236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593AF85-284E-4D5E-BCCF-0BEA8C78D6BE}"/>
              </a:ext>
              <a:ext uri="{C183D7F6-B498-43B3-948B-1728B52AA6E4}">
                <adec:decorative xmlns:adec="http://schemas.microsoft.com/office/drawing/2017/decorative" val="1"/>
              </a:ext>
            </a:extLst>
          </p:cNvPr>
          <p:cNvSpPr/>
          <p:nvPr userDrawn="1"/>
        </p:nvSpPr>
        <p:spPr>
          <a:xfrm>
            <a:off x="4566366"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A458F73-86F6-4509-8214-2E3D74284A8B}"/>
              </a:ext>
              <a:ext uri="{C183D7F6-B498-43B3-948B-1728B52AA6E4}">
                <adec:decorative xmlns:adec="http://schemas.microsoft.com/office/drawing/2017/decorative" val="1"/>
              </a:ext>
            </a:extLst>
          </p:cNvPr>
          <p:cNvGrpSpPr/>
          <p:nvPr userDrawn="1"/>
        </p:nvGrpSpPr>
        <p:grpSpPr>
          <a:xfrm flipH="1">
            <a:off x="299950" y="310835"/>
            <a:ext cx="5400000" cy="5818165"/>
            <a:chOff x="6148300" y="310835"/>
            <a:chExt cx="5400000" cy="5818165"/>
          </a:xfrm>
        </p:grpSpPr>
        <p:sp>
          <p:nvSpPr>
            <p:cNvPr id="11" name="Oval 10">
              <a:extLst>
                <a:ext uri="{FF2B5EF4-FFF2-40B4-BE49-F238E27FC236}">
                  <a16:creationId xmlns:a16="http://schemas.microsoft.com/office/drawing/2014/main" id="{719B42D3-0EAC-4DAA-9473-751E4526C3BD}"/>
                </a:ext>
              </a:extLst>
            </p:cNvPr>
            <p:cNvSpPr/>
            <p:nvPr userDrawn="1"/>
          </p:nvSpPr>
          <p:spPr>
            <a:xfrm>
              <a:off x="8872582" y="613382"/>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5BA5219D-A26A-422A-A921-8AD198297E2A}"/>
                </a:ext>
              </a:extLst>
            </p:cNvPr>
            <p:cNvSpPr/>
            <p:nvPr userDrawn="1"/>
          </p:nvSpPr>
          <p:spPr>
            <a:xfrm>
              <a:off x="6148300" y="729000"/>
              <a:ext cx="5400000" cy="5400000"/>
            </a:xfrm>
            <a:prstGeom prst="arc">
              <a:avLst>
                <a:gd name="adj1" fmla="val 12607669"/>
                <a:gd name="adj2" fmla="val 16157596"/>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grpSp>
          <p:nvGrpSpPr>
            <p:cNvPr id="13" name="Group 12">
              <a:extLst>
                <a:ext uri="{FF2B5EF4-FFF2-40B4-BE49-F238E27FC236}">
                  <a16:creationId xmlns:a16="http://schemas.microsoft.com/office/drawing/2014/main" id="{91F26C74-349A-4B88-B6FB-5C4E82C4C44A}"/>
                </a:ext>
              </a:extLst>
            </p:cNvPr>
            <p:cNvGrpSpPr/>
            <p:nvPr userDrawn="1"/>
          </p:nvGrpSpPr>
          <p:grpSpPr>
            <a:xfrm rot="2700000">
              <a:off x="8958037" y="306646"/>
              <a:ext cx="60325" cy="842192"/>
              <a:chOff x="8958037" y="306646"/>
              <a:chExt cx="60325" cy="842192"/>
            </a:xfrm>
            <a:solidFill>
              <a:schemeClr val="accent1"/>
            </a:solidFill>
          </p:grpSpPr>
          <p:sp>
            <p:nvSpPr>
              <p:cNvPr id="17" name="Oval 16">
                <a:extLst>
                  <a:ext uri="{FF2B5EF4-FFF2-40B4-BE49-F238E27FC236}">
                    <a16:creationId xmlns:a16="http://schemas.microsoft.com/office/drawing/2014/main" id="{68219B2C-B511-4DA1-914D-48BBF076347D}"/>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D51CC3C-BEA1-4AFD-97BA-0BBB3DDB031E}"/>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A50D0D25-8D9E-4B16-AC2A-FBF38FD43FB4}"/>
                </a:ext>
              </a:extLst>
            </p:cNvPr>
            <p:cNvGrpSpPr/>
            <p:nvPr userDrawn="1"/>
          </p:nvGrpSpPr>
          <p:grpSpPr>
            <a:xfrm rot="8100000">
              <a:off x="8953847" y="310835"/>
              <a:ext cx="60325" cy="842192"/>
              <a:chOff x="8958037" y="306646"/>
              <a:chExt cx="60325" cy="842192"/>
            </a:xfrm>
            <a:solidFill>
              <a:schemeClr val="accent1"/>
            </a:solidFill>
          </p:grpSpPr>
          <p:sp>
            <p:nvSpPr>
              <p:cNvPr id="15" name="Oval 14">
                <a:extLst>
                  <a:ext uri="{FF2B5EF4-FFF2-40B4-BE49-F238E27FC236}">
                    <a16:creationId xmlns:a16="http://schemas.microsoft.com/office/drawing/2014/main" id="{DEF80955-D98A-462E-91C4-FE7D6E2EB48E}"/>
                  </a:ext>
                </a:extLst>
              </p:cNvPr>
              <p:cNvSpPr/>
              <p:nvPr userDrawn="1"/>
            </p:nvSpPr>
            <p:spPr>
              <a:xfrm>
                <a:off x="8958037" y="306646"/>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BAC81EF-1F40-4E12-8673-9437DA11FA39}"/>
                  </a:ext>
                </a:extLst>
              </p:cNvPr>
              <p:cNvSpPr/>
              <p:nvPr userDrawn="1"/>
            </p:nvSpPr>
            <p:spPr>
              <a:xfrm>
                <a:off x="8958037" y="1088513"/>
                <a:ext cx="60325" cy="60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itle 1">
            <a:extLst>
              <a:ext uri="{FF2B5EF4-FFF2-40B4-BE49-F238E27FC236}">
                <a16:creationId xmlns:a16="http://schemas.microsoft.com/office/drawing/2014/main" id="{7FE22DE0-6925-4167-9800-5E3D99164C44}"/>
              </a:ext>
            </a:extLst>
          </p:cNvPr>
          <p:cNvSpPr>
            <a:spLocks noGrp="1"/>
          </p:cNvSpPr>
          <p:nvPr>
            <p:ph type="title"/>
          </p:nvPr>
        </p:nvSpPr>
        <p:spPr>
          <a:xfrm>
            <a:off x="839788" y="457200"/>
            <a:ext cx="3932237" cy="29718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BB6C0AE-2B78-4A7A-92C6-E29C8BA7A639}"/>
              </a:ext>
            </a:extLst>
          </p:cNvPr>
          <p:cNvSpPr>
            <a:spLocks noGrp="1"/>
          </p:cNvSpPr>
          <p:nvPr>
            <p:ph type="body" sz="half" idx="2"/>
          </p:nvPr>
        </p:nvSpPr>
        <p:spPr>
          <a:xfrm>
            <a:off x="839788" y="3715352"/>
            <a:ext cx="3932237" cy="2153636"/>
          </a:xfrm>
        </p:spPr>
        <p:txBody>
          <a:bodyPr l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DB4C7F9-0224-45E0-9099-8C25FA9E88CA}"/>
              </a:ext>
            </a:extLst>
          </p:cNvPr>
          <p:cNvSpPr>
            <a:spLocks noGrp="1"/>
          </p:cNvSpPr>
          <p:nvPr>
            <p:ph idx="1"/>
          </p:nvPr>
        </p:nvSpPr>
        <p:spPr>
          <a:xfrm>
            <a:off x="5183188" y="0"/>
            <a:ext cx="7008812" cy="6857999"/>
          </a:xfrm>
          <a:solidFill>
            <a:schemeClr val="bg1">
              <a:lumMod val="95000"/>
            </a:schemeClr>
          </a:solidFill>
        </p:spPr>
        <p:txBody>
          <a:bodyPr lIns="288000" tIns="252000">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04A35F7-4965-4B5C-A946-880324CDCC74}"/>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117609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1467BD4-C017-430E-9ED3-A2DBF6AE68BC}"/>
              </a:ext>
              <a:ext uri="{C183D7F6-B498-43B3-948B-1728B52AA6E4}">
                <adec:decorative xmlns:adec="http://schemas.microsoft.com/office/drawing/2017/decorative" val="1"/>
              </a:ext>
            </a:extLst>
          </p:cNvPr>
          <p:cNvSpPr/>
          <p:nvPr userDrawn="1"/>
        </p:nvSpPr>
        <p:spPr>
          <a:xfrm flipH="1" flipV="1">
            <a:off x="3821467" y="1381352"/>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36">
            <a:extLst>
              <a:ext uri="{FF2B5EF4-FFF2-40B4-BE49-F238E27FC236}">
                <a16:creationId xmlns:a16="http://schemas.microsoft.com/office/drawing/2014/main" id="{423B7B84-1095-4979-B1FC-8FD136EA0E04}"/>
              </a:ext>
            </a:extLst>
          </p:cNvPr>
          <p:cNvSpPr>
            <a:spLocks noGrp="1"/>
          </p:cNvSpPr>
          <p:nvPr>
            <p:ph type="pic" sz="quarter" idx="15" hasCustomPrompt="1"/>
          </p:nvPr>
        </p:nvSpPr>
        <p:spPr>
          <a:xfrm>
            <a:off x="0" y="0"/>
            <a:ext cx="8340307" cy="6858000"/>
          </a:xfrm>
          <a:custGeom>
            <a:avLst/>
            <a:gdLst>
              <a:gd name="connsiteX0" fmla="*/ 0 w 8340307"/>
              <a:gd name="connsiteY0" fmla="*/ 0 h 6858000"/>
              <a:gd name="connsiteX1" fmla="*/ 1092533 w 8340307"/>
              <a:gd name="connsiteY1" fmla="*/ 0 h 6858000"/>
              <a:gd name="connsiteX2" fmla="*/ 5837726 w 8340307"/>
              <a:gd name="connsiteY2" fmla="*/ 0 h 6858000"/>
              <a:gd name="connsiteX3" fmla="*/ 6930259 w 8340307"/>
              <a:gd name="connsiteY3" fmla="*/ 0 h 6858000"/>
              <a:gd name="connsiteX4" fmla="*/ 6970515 w 8340307"/>
              <a:gd name="connsiteY4" fmla="*/ 76864 h 6858000"/>
              <a:gd name="connsiteX5" fmla="*/ 8318145 w 8340307"/>
              <a:gd name="connsiteY5" fmla="*/ 6533091 h 6858000"/>
              <a:gd name="connsiteX6" fmla="*/ 8294357 w 8340307"/>
              <a:gd name="connsiteY6" fmla="*/ 6858000 h 6858000"/>
              <a:gd name="connsiteX7" fmla="*/ 7201824 w 8340307"/>
              <a:gd name="connsiteY7" fmla="*/ 6858000 h 6858000"/>
              <a:gd name="connsiteX8" fmla="*/ 1092533 w 8340307"/>
              <a:gd name="connsiteY8" fmla="*/ 6858000 h 6858000"/>
              <a:gd name="connsiteX9" fmla="*/ 0 w 834030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40307" h="6858000">
                <a:moveTo>
                  <a:pt x="0" y="0"/>
                </a:moveTo>
                <a:lnTo>
                  <a:pt x="1092533" y="0"/>
                </a:lnTo>
                <a:lnTo>
                  <a:pt x="5837726" y="0"/>
                </a:lnTo>
                <a:lnTo>
                  <a:pt x="6930259" y="0"/>
                </a:lnTo>
                <a:lnTo>
                  <a:pt x="6970515" y="76864"/>
                </a:lnTo>
                <a:cubicBezTo>
                  <a:pt x="7966810" y="2040801"/>
                  <a:pt x="8453218" y="4264523"/>
                  <a:pt x="8318145" y="6533091"/>
                </a:cubicBezTo>
                <a:lnTo>
                  <a:pt x="8294357" y="6858000"/>
                </a:lnTo>
                <a:lnTo>
                  <a:pt x="7201824" y="6858000"/>
                </a:lnTo>
                <a:lnTo>
                  <a:pt x="1092533" y="6858000"/>
                </a:lnTo>
                <a:lnTo>
                  <a:pt x="0" y="6858000"/>
                </a:lnTo>
                <a:close/>
              </a:path>
            </a:pathLst>
          </a:custGeom>
          <a:solidFill>
            <a:schemeClr val="bg1">
              <a:lumMod val="95000"/>
            </a:schemeClr>
          </a:solidFill>
        </p:spPr>
        <p:txBody>
          <a:bodyPr wrap="square" lIns="274320" anchor="ctr">
            <a:noAutofit/>
          </a:bodyPr>
          <a:lstStyle>
            <a:lvl1pPr marL="0" indent="0" algn="l">
              <a:buNone/>
              <a:defRPr i="1"/>
            </a:lvl1pPr>
          </a:lstStyle>
          <a:p>
            <a:r>
              <a:rPr lang="en-US" dirty="0"/>
              <a:t>Insert Your Picture Here</a:t>
            </a:r>
          </a:p>
        </p:txBody>
      </p:sp>
      <p:sp>
        <p:nvSpPr>
          <p:cNvPr id="14" name="Title 1">
            <a:extLst>
              <a:ext uri="{FF2B5EF4-FFF2-40B4-BE49-F238E27FC236}">
                <a16:creationId xmlns:a16="http://schemas.microsoft.com/office/drawing/2014/main" id="{0D31F130-012B-458A-8F5C-33E875035CD4}"/>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6" name="Text Placeholder 7">
            <a:extLst>
              <a:ext uri="{FF2B5EF4-FFF2-40B4-BE49-F238E27FC236}">
                <a16:creationId xmlns:a16="http://schemas.microsoft.com/office/drawing/2014/main" id="{43F01962-EE1E-935D-F920-F06DBE812D39}"/>
              </a:ext>
            </a:extLst>
          </p:cNvPr>
          <p:cNvSpPr>
            <a:spLocks noGrp="1"/>
          </p:cNvSpPr>
          <p:nvPr>
            <p:ph type="body" sz="quarter" idx="16" hasCustomPrompt="1"/>
          </p:nvPr>
        </p:nvSpPr>
        <p:spPr>
          <a:xfrm rot="20700000">
            <a:off x="6989066" y="1959098"/>
            <a:ext cx="1664208" cy="1517904"/>
          </a:xfrm>
          <a:noFill/>
        </p:spPr>
        <p:txBody>
          <a:bodyPr spcFirstLastPara="1" wrap="square" numCol="1" rtlCol="0">
            <a:prstTxWarp prst="textArchUp">
              <a:avLst/>
            </a:prstTxWarp>
            <a:spAutoFit/>
          </a:bodyPr>
          <a:lstStyle>
            <a:lvl1pPr marL="0" indent="0" algn="r">
              <a:lnSpc>
                <a:spcPct val="100000"/>
              </a:lnSpc>
              <a:spcBef>
                <a:spcPts val="0"/>
              </a:spcBef>
              <a:buNone/>
              <a:defRPr lang="en-US" b="1" dirty="0" smtClean="0">
                <a:solidFill>
                  <a:schemeClr val="tx1">
                    <a:lumMod val="85000"/>
                    <a:lumOff val="15000"/>
                  </a:schemeClr>
                </a:solidFill>
                <a:latin typeface="+mn-lt"/>
              </a:defRPr>
            </a:lvl1pPr>
          </a:lstStyle>
          <a:p>
            <a:pPr marL="0" lvl="0" algn="r"/>
            <a:r>
              <a:rPr lang="en-US" dirty="0"/>
              <a:t>The</a:t>
            </a:r>
          </a:p>
        </p:txBody>
      </p:sp>
      <p:sp>
        <p:nvSpPr>
          <p:cNvPr id="9" name="Text Placeholder 7">
            <a:extLst>
              <a:ext uri="{FF2B5EF4-FFF2-40B4-BE49-F238E27FC236}">
                <a16:creationId xmlns:a16="http://schemas.microsoft.com/office/drawing/2014/main" id="{65C43278-DA18-C5FC-0F65-C8B5D200BC0F}"/>
              </a:ext>
            </a:extLst>
          </p:cNvPr>
          <p:cNvSpPr>
            <a:spLocks noGrp="1"/>
          </p:cNvSpPr>
          <p:nvPr>
            <p:ph type="body" sz="quarter" idx="17" hasCustomPrompt="1"/>
          </p:nvPr>
        </p:nvSpPr>
        <p:spPr>
          <a:xfrm rot="20700000">
            <a:off x="8620074" y="1566764"/>
            <a:ext cx="1664208" cy="1517904"/>
          </a:xfrm>
          <a:noFill/>
        </p:spPr>
        <p:txBody>
          <a:bodyPr spcFirstLastPara="1" wrap="square" numCol="1" rtlCol="0">
            <a:prstTxWarp prst="textArchDown">
              <a:avLst>
                <a:gd name="adj" fmla="val 21397614"/>
              </a:avLst>
            </a:prstTxWarp>
            <a:spAutoFit/>
          </a:bodyPr>
          <a:lstStyle>
            <a:lvl1pPr marL="0" indent="0">
              <a:lnSpc>
                <a:spcPct val="100000"/>
              </a:lnSpc>
              <a:spcBef>
                <a:spcPts val="0"/>
              </a:spcBef>
              <a:buNone/>
              <a:defRPr lang="en-US" dirty="0" smtClean="0">
                <a:solidFill>
                  <a:schemeClr val="tx1">
                    <a:lumMod val="85000"/>
                    <a:lumOff val="15000"/>
                  </a:schemeClr>
                </a:solidFill>
                <a:latin typeface="Sagona Book" panose="02020503050505020204" pitchFamily="18" charset="0"/>
              </a:defRPr>
            </a:lvl1pPr>
          </a:lstStyle>
          <a:p>
            <a:pPr marL="0" lvl="0"/>
            <a:r>
              <a:rPr lang="en-US" dirty="0"/>
              <a:t>wedding of</a:t>
            </a:r>
          </a:p>
        </p:txBody>
      </p:sp>
      <p:sp>
        <p:nvSpPr>
          <p:cNvPr id="10" name="Text Placeholder 13">
            <a:extLst>
              <a:ext uri="{FF2B5EF4-FFF2-40B4-BE49-F238E27FC236}">
                <a16:creationId xmlns:a16="http://schemas.microsoft.com/office/drawing/2014/main" id="{17612BE3-2C89-EB06-6ED4-C682EA0B75C4}"/>
              </a:ext>
              <a:ext uri="{C183D7F6-B498-43B3-948B-1728B52AA6E4}">
                <adec:decorative xmlns:adec="http://schemas.microsoft.com/office/drawing/2017/decorative" val="1"/>
              </a:ext>
            </a:extLst>
          </p:cNvPr>
          <p:cNvSpPr>
            <a:spLocks noGrp="1"/>
          </p:cNvSpPr>
          <p:nvPr>
            <p:ph type="body" sz="quarter" idx="18" hasCustomPrompt="1"/>
          </p:nvPr>
        </p:nvSpPr>
        <p:spPr>
          <a:xfrm>
            <a:off x="8435229" y="3207768"/>
            <a:ext cx="2871216" cy="1499616"/>
          </a:xfrm>
        </p:spPr>
        <p:txBody>
          <a:bodyPr lIns="0" tIns="0" rIns="0" bIns="0" anchor="b">
            <a:noAutofit/>
          </a:bodyPr>
          <a:lstStyle>
            <a:lvl1pPr marL="0" indent="0" algn="r">
              <a:lnSpc>
                <a:spcPct val="60000"/>
              </a:lnSpc>
              <a:spcBef>
                <a:spcPts val="0"/>
              </a:spcBef>
              <a:buNone/>
              <a:defRPr sz="110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8665992" y="3253372"/>
            <a:ext cx="2257073" cy="719064"/>
          </a:xfrm>
        </p:spPr>
        <p:txBody>
          <a:bodyPr anchor="b">
            <a:noAutofit/>
          </a:bodyPr>
          <a:lstStyle>
            <a:lvl1pPr marL="0" indent="0">
              <a:lnSpc>
                <a:spcPct val="65000"/>
              </a:lnSpc>
              <a:buNone/>
              <a:defRPr sz="28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8880745" y="4096451"/>
            <a:ext cx="2419350" cy="647801"/>
          </a:xfrm>
        </p:spPr>
        <p:txBody>
          <a:bodyPr lIns="0" tIns="0" rIns="0" bIns="0" anchor="t">
            <a:noAutofit/>
          </a:bodyPr>
          <a:lstStyle>
            <a:lvl1pPr marL="0" indent="0" algn="r">
              <a:lnSpc>
                <a:spcPct val="65000"/>
              </a:lnSpc>
              <a:buNone/>
              <a:defRPr sz="30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1" name="Oval 20">
            <a:extLst>
              <a:ext uri="{FF2B5EF4-FFF2-40B4-BE49-F238E27FC236}">
                <a16:creationId xmlns:a16="http://schemas.microsoft.com/office/drawing/2014/main" id="{12846EC3-36A8-41B3-8C58-C43F30BFDC1E}"/>
              </a:ext>
              <a:ext uri="{C183D7F6-B498-43B3-948B-1728B52AA6E4}">
                <adec:decorative xmlns:adec="http://schemas.microsoft.com/office/drawing/2017/decorative" val="1"/>
              </a:ext>
            </a:extLst>
          </p:cNvPr>
          <p:cNvSpPr/>
          <p:nvPr userDrawn="1"/>
        </p:nvSpPr>
        <p:spPr>
          <a:xfrm>
            <a:off x="10373015" y="1859012"/>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a:extLst>
              <a:ext uri="{FF2B5EF4-FFF2-40B4-BE49-F238E27FC236}">
                <a16:creationId xmlns:a16="http://schemas.microsoft.com/office/drawing/2014/main" id="{C7C8BCA2-769C-41F5-845B-9C39193579A5}"/>
              </a:ext>
            </a:extLst>
          </p:cNvPr>
          <p:cNvSpPr>
            <a:spLocks noGrp="1"/>
          </p:cNvSpPr>
          <p:nvPr>
            <p:ph type="dt" sz="half" idx="14"/>
          </p:nvPr>
        </p:nvSpPr>
        <p:spPr>
          <a:xfrm>
            <a:off x="8964561" y="4746602"/>
            <a:ext cx="2341884" cy="365125"/>
          </a:xfrm>
        </p:spPr>
        <p:txBody>
          <a:bodyPr/>
          <a:lstStyle/>
          <a:p>
            <a:fld id="{39B360F8-476B-46A9-AE4D-B70F5EF3C486}" type="datetimeFigureOut">
              <a:rPr lang="en-US" smtClean="0"/>
              <a:pPr/>
              <a:t>5/15/2026</a:t>
            </a:fld>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2779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age 1 Option 1">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19" name="Picture Placeholder 18">
            <a:extLst>
              <a:ext uri="{FF2B5EF4-FFF2-40B4-BE49-F238E27FC236}">
                <a16:creationId xmlns:a16="http://schemas.microsoft.com/office/drawing/2014/main" id="{06A6F705-A13E-473F-A3CD-C94D5D62E5A7}"/>
              </a:ext>
            </a:extLst>
          </p:cNvPr>
          <p:cNvSpPr>
            <a:spLocks noGrp="1"/>
          </p:cNvSpPr>
          <p:nvPr>
            <p:ph type="pic" sz="quarter" idx="14" hasCustomPrompt="1"/>
          </p:nvPr>
        </p:nvSpPr>
        <p:spPr>
          <a:xfrm>
            <a:off x="285750" y="0"/>
            <a:ext cx="11906250" cy="6858000"/>
          </a:xfrm>
          <a:custGeom>
            <a:avLst/>
            <a:gdLst>
              <a:gd name="connsiteX0" fmla="*/ 23502 w 11906250"/>
              <a:gd name="connsiteY0" fmla="*/ 0 h 6858000"/>
              <a:gd name="connsiteX1" fmla="*/ 6175003 w 11906250"/>
              <a:gd name="connsiteY1" fmla="*/ 0 h 6858000"/>
              <a:gd name="connsiteX2" fmla="*/ 11906250 w 11906250"/>
              <a:gd name="connsiteY2" fmla="*/ 0 h 6858000"/>
              <a:gd name="connsiteX3" fmla="*/ 11906250 w 11906250"/>
              <a:gd name="connsiteY3" fmla="*/ 6858000 h 6858000"/>
              <a:gd name="connsiteX4" fmla="*/ 1325844 w 11906250"/>
              <a:gd name="connsiteY4" fmla="*/ 6858000 h 6858000"/>
              <a:gd name="connsiteX5" fmla="*/ 1035956 w 11906250"/>
              <a:gd name="connsiteY5" fmla="*/ 6188514 h 6858000"/>
              <a:gd name="connsiteX6" fmla="*/ 0 w 11906250"/>
              <a:gd name="connsiteY6" fmla="*/ 805401 h 6858000"/>
              <a:gd name="connsiteX7" fmla="*/ 18803 w 11906250"/>
              <a:gd name="connsiteY7" fmla="*/ 617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6250" h="6858000">
                <a:moveTo>
                  <a:pt x="23502" y="0"/>
                </a:moveTo>
                <a:lnTo>
                  <a:pt x="6175003" y="0"/>
                </a:lnTo>
                <a:lnTo>
                  <a:pt x="11906250" y="0"/>
                </a:lnTo>
                <a:lnTo>
                  <a:pt x="11906250" y="6858000"/>
                </a:lnTo>
                <a:lnTo>
                  <a:pt x="1325844" y="6858000"/>
                </a:lnTo>
                <a:lnTo>
                  <a:pt x="1035956" y="6188514"/>
                </a:lnTo>
                <a:cubicBezTo>
                  <a:pt x="367715" y="4524820"/>
                  <a:pt x="0" y="2708053"/>
                  <a:pt x="0" y="805401"/>
                </a:cubicBezTo>
                <a:cubicBezTo>
                  <a:pt x="0" y="556001"/>
                  <a:pt x="6319" y="308077"/>
                  <a:pt x="18803" y="61779"/>
                </a:cubicBezTo>
                <a:close/>
              </a:path>
            </a:pathLst>
          </a:custGeom>
          <a:solidFill>
            <a:schemeClr val="bg1">
              <a:lumMod val="95000"/>
            </a:schemeClr>
          </a:solidFill>
        </p:spPr>
        <p:txBody>
          <a:bodyPr wrap="square" rIns="274320" anchor="ctr" anchorCtr="0">
            <a:noAutofit/>
          </a:bodyPr>
          <a:lstStyle>
            <a:lvl1pPr marL="0" indent="0" algn="r">
              <a:buNone/>
              <a:defRPr i="1"/>
            </a:lvl1pPr>
          </a:lstStyle>
          <a:p>
            <a:r>
              <a:rPr lang="en-US" dirty="0"/>
              <a:t>Insert Your Picture Here</a:t>
            </a:r>
          </a:p>
        </p:txBody>
      </p:sp>
      <p:sp>
        <p:nvSpPr>
          <p:cNvPr id="6" name="Title 1">
            <a:extLst>
              <a:ext uri="{FF2B5EF4-FFF2-40B4-BE49-F238E27FC236}">
                <a16:creationId xmlns:a16="http://schemas.microsoft.com/office/drawing/2014/main" id="{B5850E2B-D4EB-48E5-95A6-2CD7179F8EEE}"/>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5522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age 1 Option 2">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0" y="0"/>
            <a:ext cx="11688763"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Title 1">
            <a:extLst>
              <a:ext uri="{FF2B5EF4-FFF2-40B4-BE49-F238E27FC236}">
                <a16:creationId xmlns:a16="http://schemas.microsoft.com/office/drawing/2014/main" id="{73D4E5BE-AF73-4AF5-871E-3A42F88AB466}"/>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164031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1 Option 3">
    <p:bg>
      <p:bgPr>
        <a:solidFill>
          <a:schemeClr val="accent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0E679C-9B69-4BE7-974D-7F07BD078EEF}"/>
              </a:ext>
            </a:extLst>
          </p:cNvPr>
          <p:cNvSpPr/>
          <p:nvPr userDrawn="1"/>
        </p:nvSpPr>
        <p:spPr>
          <a:xfrm>
            <a:off x="0" y="0"/>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7F98E5B-3B6B-4F3D-B0D2-BB7C727D30A2}"/>
              </a:ext>
            </a:extLst>
          </p:cNvPr>
          <p:cNvSpPr/>
          <p:nvPr userDrawn="1"/>
        </p:nvSpPr>
        <p:spPr>
          <a:xfrm flipH="1" flipV="1">
            <a:off x="7386302" y="1381352"/>
            <a:ext cx="4805698" cy="5476648"/>
          </a:xfrm>
          <a:custGeom>
            <a:avLst/>
            <a:gdLst>
              <a:gd name="connsiteX0" fmla="*/ 0 w 4805698"/>
              <a:gd name="connsiteY0" fmla="*/ 0 h 5476648"/>
              <a:gd name="connsiteX1" fmla="*/ 4805698 w 4805698"/>
              <a:gd name="connsiteY1" fmla="*/ 0 h 5476648"/>
              <a:gd name="connsiteX2" fmla="*/ 4805698 w 4805698"/>
              <a:gd name="connsiteY2" fmla="*/ 5474598 h 5476648"/>
              <a:gd name="connsiteX3" fmla="*/ 4724622 w 4805698"/>
              <a:gd name="connsiteY3" fmla="*/ 5476648 h 5476648"/>
              <a:gd name="connsiteX4" fmla="*/ 47472 w 4805698"/>
              <a:gd name="connsiteY4" fmla="*/ 2035638 h 5476648"/>
              <a:gd name="connsiteX5" fmla="*/ 0 w 4805698"/>
              <a:gd name="connsiteY5" fmla="*/ 1868464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5698" h="5476648">
                <a:moveTo>
                  <a:pt x="0" y="0"/>
                </a:moveTo>
                <a:lnTo>
                  <a:pt x="4805698" y="0"/>
                </a:lnTo>
                <a:lnTo>
                  <a:pt x="4805698" y="5474598"/>
                </a:lnTo>
                <a:lnTo>
                  <a:pt x="4724622" y="5476648"/>
                </a:lnTo>
                <a:cubicBezTo>
                  <a:pt x="2527040" y="5476648"/>
                  <a:pt x="667530" y="4029185"/>
                  <a:pt x="47472" y="2035638"/>
                </a:cubicBezTo>
                <a:lnTo>
                  <a:pt x="0" y="1868464"/>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266CDF7-53C1-4E54-AACD-9470071256B7}"/>
              </a:ext>
            </a:extLst>
          </p:cNvPr>
          <p:cNvSpPr>
            <a:spLocks noGrp="1"/>
          </p:cNvSpPr>
          <p:nvPr>
            <p:ph type="pic" sz="quarter" idx="15" hasCustomPrompt="1"/>
          </p:nvPr>
        </p:nvSpPr>
        <p:spPr>
          <a:xfrm>
            <a:off x="782926" y="0"/>
            <a:ext cx="10626148" cy="6858000"/>
          </a:xfrm>
          <a:solidFill>
            <a:schemeClr val="bg1">
              <a:lumMod val="95000"/>
            </a:schemeClr>
          </a:solidFill>
        </p:spPr>
        <p:txBody>
          <a:bodyPr bIns="274320" anchor="b"/>
          <a:lstStyle>
            <a:lvl1pPr marL="0" indent="0" algn="ctr">
              <a:buNone/>
              <a:defRPr i="1"/>
            </a:lvl1pPr>
          </a:lstStyle>
          <a:p>
            <a:r>
              <a:rPr lang="en-US" dirty="0"/>
              <a:t>Insert Your Picture Here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7" name="Title 1">
            <a:extLst>
              <a:ext uri="{FF2B5EF4-FFF2-40B4-BE49-F238E27FC236}">
                <a16:creationId xmlns:a16="http://schemas.microsoft.com/office/drawing/2014/main" id="{BEF301E8-A85E-4A16-9763-E74520549AB0}"/>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35540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1 Option 4">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1E4139-2E99-438A-9E0E-BE17873AA91C}"/>
              </a:ext>
            </a:extLst>
          </p:cNvPr>
          <p:cNvSpPr/>
          <p:nvPr userDrawn="1"/>
        </p:nvSpPr>
        <p:spPr>
          <a:xfrm flipV="1">
            <a:off x="71438" y="5558693"/>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C829CCC-86BB-48F1-ACF8-76D4B2803BB6}"/>
              </a:ext>
            </a:extLst>
          </p:cNvPr>
          <p:cNvSpPr/>
          <p:nvPr userDrawn="1"/>
        </p:nvSpPr>
        <p:spPr>
          <a:xfrm flipH="1">
            <a:off x="10939464" y="0"/>
            <a:ext cx="1181100" cy="1299307"/>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6" name="Picture Placeholder 5">
            <a:extLst>
              <a:ext uri="{FF2B5EF4-FFF2-40B4-BE49-F238E27FC236}">
                <a16:creationId xmlns:a16="http://schemas.microsoft.com/office/drawing/2014/main" id="{423C7AA5-33FE-446F-B5D8-A0FFF2EFF80A}"/>
              </a:ext>
            </a:extLst>
          </p:cNvPr>
          <p:cNvSpPr>
            <a:spLocks noGrp="1"/>
          </p:cNvSpPr>
          <p:nvPr>
            <p:ph type="pic" sz="quarter" idx="14" hasCustomPrompt="1"/>
          </p:nvPr>
        </p:nvSpPr>
        <p:spPr>
          <a:xfrm>
            <a:off x="71438" y="0"/>
            <a:ext cx="12049126" cy="6858000"/>
          </a:xfrm>
          <a:custGeom>
            <a:avLst/>
            <a:gdLst>
              <a:gd name="connsiteX0" fmla="*/ 1072002 w 12049126"/>
              <a:gd name="connsiteY0" fmla="*/ 0 h 6858000"/>
              <a:gd name="connsiteX1" fmla="*/ 10977124 w 12049126"/>
              <a:gd name="connsiteY1" fmla="*/ 0 h 6858000"/>
              <a:gd name="connsiteX2" fmla="*/ 11020225 w 12049126"/>
              <a:gd name="connsiteY2" fmla="*/ 60611 h 6858000"/>
              <a:gd name="connsiteX3" fmla="*/ 12049126 w 12049126"/>
              <a:gd name="connsiteY3" fmla="*/ 3429001 h 6858000"/>
              <a:gd name="connsiteX4" fmla="*/ 11020225 w 12049126"/>
              <a:gd name="connsiteY4" fmla="*/ 6797392 h 6858000"/>
              <a:gd name="connsiteX5" fmla="*/ 10977125 w 12049126"/>
              <a:gd name="connsiteY5" fmla="*/ 6858000 h 6858000"/>
              <a:gd name="connsiteX6" fmla="*/ 1072001 w 12049126"/>
              <a:gd name="connsiteY6" fmla="*/ 6858000 h 6858000"/>
              <a:gd name="connsiteX7" fmla="*/ 1028901 w 12049126"/>
              <a:gd name="connsiteY7" fmla="*/ 6797392 h 6858000"/>
              <a:gd name="connsiteX8" fmla="*/ 0 w 12049126"/>
              <a:gd name="connsiteY8" fmla="*/ 3429001 h 6858000"/>
              <a:gd name="connsiteX9" fmla="*/ 1028901 w 12049126"/>
              <a:gd name="connsiteY9" fmla="*/ 606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49126" h="6858000">
                <a:moveTo>
                  <a:pt x="1072002" y="0"/>
                </a:moveTo>
                <a:lnTo>
                  <a:pt x="10977124" y="0"/>
                </a:lnTo>
                <a:lnTo>
                  <a:pt x="11020225" y="60611"/>
                </a:lnTo>
                <a:cubicBezTo>
                  <a:pt x="11669820" y="1022137"/>
                  <a:pt x="12049126" y="2181273"/>
                  <a:pt x="12049126" y="3429001"/>
                </a:cubicBezTo>
                <a:cubicBezTo>
                  <a:pt x="12049126" y="4676729"/>
                  <a:pt x="11669820" y="5835865"/>
                  <a:pt x="11020225" y="6797392"/>
                </a:cubicBezTo>
                <a:lnTo>
                  <a:pt x="10977125" y="6858000"/>
                </a:lnTo>
                <a:lnTo>
                  <a:pt x="1072001" y="6858000"/>
                </a:lnTo>
                <a:lnTo>
                  <a:pt x="1028901" y="6797392"/>
                </a:lnTo>
                <a:cubicBezTo>
                  <a:pt x="379307" y="5835865"/>
                  <a:pt x="0" y="4676729"/>
                  <a:pt x="0" y="3429001"/>
                </a:cubicBezTo>
                <a:cubicBezTo>
                  <a:pt x="0" y="2181273"/>
                  <a:pt x="379307" y="1022137"/>
                  <a:pt x="1028901" y="60611"/>
                </a:cubicBezTo>
                <a:close/>
              </a:path>
            </a:pathLst>
          </a:custGeom>
          <a:solidFill>
            <a:schemeClr val="tx1"/>
          </a:solidFill>
        </p:spPr>
        <p:txBody>
          <a:bodyPr wrap="square" bIns="457200" anchor="b">
            <a:noAutofit/>
          </a:bodyPr>
          <a:lstStyle>
            <a:lvl1pPr marL="0" indent="0" algn="ctr">
              <a:buNone/>
              <a:defRPr i="1">
                <a:solidFill>
                  <a:schemeClr val="bg1"/>
                </a:solidFill>
              </a:defRPr>
            </a:lvl1pPr>
          </a:lstStyle>
          <a:p>
            <a:r>
              <a:rPr lang="en-US" dirty="0"/>
              <a:t>Insert Your Picture Here</a:t>
            </a:r>
          </a:p>
        </p:txBody>
      </p:sp>
      <p:sp>
        <p:nvSpPr>
          <p:cNvPr id="9" name="Title 1">
            <a:extLst>
              <a:ext uri="{FF2B5EF4-FFF2-40B4-BE49-F238E27FC236}">
                <a16:creationId xmlns:a16="http://schemas.microsoft.com/office/drawing/2014/main" id="{D6879487-3062-451C-8393-F927D52707A8}"/>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Tree>
    <p:extLst>
      <p:ext uri="{BB962C8B-B14F-4D97-AF65-F5344CB8AC3E}">
        <p14:creationId xmlns:p14="http://schemas.microsoft.com/office/powerpoint/2010/main" val="206031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1 Option 5">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373542-9E14-4962-A4AC-961BF25C3EEE}"/>
              </a:ext>
              <a:ext uri="{C183D7F6-B498-43B3-948B-1728B52AA6E4}">
                <adec:decorative xmlns:adec="http://schemas.microsoft.com/office/drawing/2017/decorative" val="1"/>
              </a:ext>
            </a:extLst>
          </p:cNvPr>
          <p:cNvSpPr/>
          <p:nvPr userDrawn="1"/>
        </p:nvSpPr>
        <p:spPr>
          <a:xfrm>
            <a:off x="9898742" y="2138741"/>
            <a:ext cx="267416" cy="2580518"/>
          </a:xfrm>
          <a:custGeom>
            <a:avLst/>
            <a:gdLst>
              <a:gd name="connsiteX0" fmla="*/ 0 w 267416"/>
              <a:gd name="connsiteY0" fmla="*/ 0 h 2580518"/>
              <a:gd name="connsiteX1" fmla="*/ 11921 w 267416"/>
              <a:gd name="connsiteY1" fmla="*/ 24746 h 2580518"/>
              <a:gd name="connsiteX2" fmla="*/ 267416 w 267416"/>
              <a:gd name="connsiteY2" fmla="*/ 1290259 h 2580518"/>
              <a:gd name="connsiteX3" fmla="*/ 11921 w 267416"/>
              <a:gd name="connsiteY3" fmla="*/ 2555773 h 2580518"/>
              <a:gd name="connsiteX4" fmla="*/ 0 w 267416"/>
              <a:gd name="connsiteY4" fmla="*/ 2580518 h 258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16" h="2580518">
                <a:moveTo>
                  <a:pt x="0" y="0"/>
                </a:moveTo>
                <a:lnTo>
                  <a:pt x="11921" y="24746"/>
                </a:lnTo>
                <a:cubicBezTo>
                  <a:pt x="176440" y="413714"/>
                  <a:pt x="267416" y="841362"/>
                  <a:pt x="267416" y="1290259"/>
                </a:cubicBezTo>
                <a:cubicBezTo>
                  <a:pt x="267416" y="1739156"/>
                  <a:pt x="176440" y="2166805"/>
                  <a:pt x="11921" y="2555773"/>
                </a:cubicBezTo>
                <a:lnTo>
                  <a:pt x="0" y="258051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510A9B39-FC82-43E5-A12B-25304A2219DB}"/>
              </a:ext>
            </a:extLst>
          </p:cNvPr>
          <p:cNvSpPr>
            <a:spLocks noGrp="1"/>
          </p:cNvSpPr>
          <p:nvPr>
            <p:ph type="pic" sz="quarter" idx="13" hasCustomPrompt="1"/>
          </p:nvPr>
        </p:nvSpPr>
        <p:spPr>
          <a:xfrm>
            <a:off x="-1" y="0"/>
            <a:ext cx="9898743" cy="6858000"/>
          </a:xfrm>
          <a:solidFill>
            <a:schemeClr val="bg1">
              <a:lumMod val="95000"/>
            </a:schemeClr>
          </a:solidFill>
        </p:spPr>
        <p:txBody>
          <a:bodyPr bIns="457200" anchor="b"/>
          <a:lstStyle>
            <a:lvl1pPr marL="0" indent="0" algn="ctr">
              <a:buNone/>
              <a:defRPr i="1"/>
            </a:lvl1pPr>
          </a:lstStyle>
          <a:p>
            <a:r>
              <a:rPr lang="en-US" dirty="0"/>
              <a:t>Insert Your Picture Here</a:t>
            </a:r>
          </a:p>
        </p:txBody>
      </p:sp>
      <p:sp>
        <p:nvSpPr>
          <p:cNvPr id="12" name="Title 1">
            <a:extLst>
              <a:ext uri="{FF2B5EF4-FFF2-40B4-BE49-F238E27FC236}">
                <a16:creationId xmlns:a16="http://schemas.microsoft.com/office/drawing/2014/main" id="{D2FDCE4D-5D17-4D45-AE91-D2135E932C1D}"/>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3" name="Text Placeholder 13">
            <a:extLst>
              <a:ext uri="{FF2B5EF4-FFF2-40B4-BE49-F238E27FC236}">
                <a16:creationId xmlns:a16="http://schemas.microsoft.com/office/drawing/2014/main" id="{DF93DEDB-07FA-BB41-162D-9B6751325516}"/>
              </a:ext>
              <a:ext uri="{C183D7F6-B498-43B3-948B-1728B52AA6E4}">
                <adec:decorative xmlns:adec="http://schemas.microsoft.com/office/drawing/2017/decorative" val="1"/>
              </a:ext>
            </a:extLst>
          </p:cNvPr>
          <p:cNvSpPr>
            <a:spLocks noGrp="1"/>
          </p:cNvSpPr>
          <p:nvPr>
            <p:ph type="body" sz="quarter" idx="17" hasCustomPrompt="1"/>
          </p:nvPr>
        </p:nvSpPr>
        <p:spPr>
          <a:xfrm>
            <a:off x="9277566" y="5045961"/>
            <a:ext cx="2377440" cy="1234440"/>
          </a:xfrm>
        </p:spPr>
        <p:txBody>
          <a:bodyPr lIns="0" tIns="0" rIns="0" bIns="0" anchor="b">
            <a:noAutofit/>
          </a:bodyPr>
          <a:lstStyle>
            <a:lvl1pPr marL="0" indent="0" algn="r">
              <a:lnSpc>
                <a:spcPct val="60000"/>
              </a:lnSpc>
              <a:spcBef>
                <a:spcPts val="0"/>
              </a:spcBef>
              <a:buNone/>
              <a:defRPr sz="6600" spc="-150" baseline="0">
                <a:solidFill>
                  <a:schemeClr val="accent1"/>
                </a:solidFill>
                <a:latin typeface="+mj-lt"/>
              </a:defRPr>
            </a:lvl1pPr>
          </a:lstStyle>
          <a:p>
            <a:pPr lvl="0"/>
            <a:r>
              <a:rPr lang="en-US" dirty="0"/>
              <a:t>and</a:t>
            </a:r>
          </a:p>
        </p:txBody>
      </p:sp>
      <p:sp>
        <p:nvSpPr>
          <p:cNvPr id="4" name="Partner1">
            <a:extLst>
              <a:ext uri="{FF2B5EF4-FFF2-40B4-BE49-F238E27FC236}">
                <a16:creationId xmlns:a16="http://schemas.microsoft.com/office/drawing/2014/main" id="{74CCF06F-4B9A-45D7-9B16-18375C83B97B}"/>
              </a:ext>
            </a:extLst>
          </p:cNvPr>
          <p:cNvSpPr>
            <a:spLocks noGrp="1"/>
          </p:cNvSpPr>
          <p:nvPr>
            <p:ph type="body" sz="quarter" idx="11" hasCustomPrompt="1"/>
          </p:nvPr>
        </p:nvSpPr>
        <p:spPr>
          <a:xfrm>
            <a:off x="10074650" y="5416518"/>
            <a:ext cx="1188436" cy="415241"/>
          </a:xfrm>
        </p:spPr>
        <p:txBody>
          <a:bodyPr anchor="b">
            <a:noAutofit/>
          </a:bodyPr>
          <a:lstStyle>
            <a:lvl1pPr marL="0" indent="0">
              <a:lnSpc>
                <a:spcPct val="65000"/>
              </a:lnSpc>
              <a:buNone/>
              <a:defRPr sz="1400" b="1" spc="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First Name</a:t>
            </a:r>
            <a:br>
              <a:rPr lang="en-US" dirty="0"/>
            </a:br>
            <a:r>
              <a:rPr lang="en-US" dirty="0"/>
              <a:t>Last Name</a:t>
            </a:r>
          </a:p>
        </p:txBody>
      </p:sp>
      <p:sp>
        <p:nvSpPr>
          <p:cNvPr id="7" name="Partner2">
            <a:extLst>
              <a:ext uri="{FF2B5EF4-FFF2-40B4-BE49-F238E27FC236}">
                <a16:creationId xmlns:a16="http://schemas.microsoft.com/office/drawing/2014/main" id="{12C1022D-1D22-417E-88AE-CBDC3DAD0236}"/>
              </a:ext>
            </a:extLst>
          </p:cNvPr>
          <p:cNvSpPr>
            <a:spLocks noGrp="1"/>
          </p:cNvSpPr>
          <p:nvPr>
            <p:ph type="body" sz="quarter" idx="12" hasCustomPrompt="1"/>
          </p:nvPr>
        </p:nvSpPr>
        <p:spPr>
          <a:xfrm>
            <a:off x="10499562" y="5928893"/>
            <a:ext cx="1188437" cy="535373"/>
          </a:xfrm>
        </p:spPr>
        <p:txBody>
          <a:bodyPr lIns="0" tIns="0" rIns="0" bIns="0" anchor="t">
            <a:noAutofit/>
          </a:bodyPr>
          <a:lstStyle>
            <a:lvl1pPr marL="0" indent="0" algn="r">
              <a:lnSpc>
                <a:spcPct val="65000"/>
              </a:lnSpc>
              <a:buNone/>
              <a:defRPr sz="1600" spc="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First Name</a:t>
            </a:r>
            <a:br>
              <a:rPr lang="en-US" dirty="0"/>
            </a:br>
            <a:r>
              <a:rPr lang="en-US" dirty="0"/>
              <a:t>Last Name</a:t>
            </a:r>
          </a:p>
        </p:txBody>
      </p:sp>
      <p:sp>
        <p:nvSpPr>
          <p:cNvPr id="2" name="Date Placeholder 1">
            <a:extLst>
              <a:ext uri="{FF2B5EF4-FFF2-40B4-BE49-F238E27FC236}">
                <a16:creationId xmlns:a16="http://schemas.microsoft.com/office/drawing/2014/main" id="{F9E88512-9A21-454B-A07C-C17CA274FB3D}"/>
              </a:ext>
            </a:extLst>
          </p:cNvPr>
          <p:cNvSpPr>
            <a:spLocks noGrp="1"/>
          </p:cNvSpPr>
          <p:nvPr>
            <p:ph type="dt" sz="half" idx="14"/>
          </p:nvPr>
        </p:nvSpPr>
        <p:spPr>
          <a:xfrm>
            <a:off x="10074650" y="6356350"/>
            <a:ext cx="1580356" cy="365125"/>
          </a:xfrm>
        </p:spPr>
        <p:txBody>
          <a:bodyPr/>
          <a:lstStyle/>
          <a:p>
            <a:fld id="{39B360F8-476B-46A9-AE4D-B70F5EF3C486}" type="datetimeFigureOut">
              <a:rPr lang="en-US" smtClean="0"/>
              <a:pPr/>
              <a:t>5/15/2026</a:t>
            </a:fld>
            <a:endParaRPr lang="en-US"/>
          </a:p>
        </p:txBody>
      </p:sp>
      <p:sp>
        <p:nvSpPr>
          <p:cNvPr id="11" name="Oval 10">
            <a:extLst>
              <a:ext uri="{FF2B5EF4-FFF2-40B4-BE49-F238E27FC236}">
                <a16:creationId xmlns:a16="http://schemas.microsoft.com/office/drawing/2014/main" id="{D6D31D9E-5274-47A8-8230-F509FA535580}"/>
              </a:ext>
              <a:ext uri="{C183D7F6-B498-43B3-948B-1728B52AA6E4}">
                <adec:decorative xmlns:adec="http://schemas.microsoft.com/office/drawing/2017/decorative" val="1"/>
              </a:ext>
            </a:extLst>
          </p:cNvPr>
          <p:cNvSpPr/>
          <p:nvPr userDrawn="1"/>
        </p:nvSpPr>
        <p:spPr>
          <a:xfrm>
            <a:off x="10109412" y="3181163"/>
            <a:ext cx="495674" cy="495674"/>
          </a:xfrm>
          <a:prstGeom prst="ellipse">
            <a:avLst/>
          </a:prstGeom>
          <a:noFill/>
          <a:ln w="203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Tree>
    <p:extLst>
      <p:ext uri="{BB962C8B-B14F-4D97-AF65-F5344CB8AC3E}">
        <p14:creationId xmlns:p14="http://schemas.microsoft.com/office/powerpoint/2010/main" val="53106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X Images Option 1">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BC615402-924F-401B-BD65-A798B33C317B}"/>
              </a:ext>
              <a:ext uri="{C183D7F6-B498-43B3-948B-1728B52AA6E4}">
                <adec:decorative xmlns:adec="http://schemas.microsoft.com/office/drawing/2017/decorative" val="1"/>
              </a:ext>
            </a:extLst>
          </p:cNvPr>
          <p:cNvSpPr/>
          <p:nvPr userDrawn="1"/>
        </p:nvSpPr>
        <p:spPr>
          <a:xfrm>
            <a:off x="4596815" y="0"/>
            <a:ext cx="4978400" cy="5476648"/>
          </a:xfrm>
          <a:custGeom>
            <a:avLst/>
            <a:gdLst>
              <a:gd name="connsiteX0" fmla="*/ 35272 w 4978400"/>
              <a:gd name="connsiteY0" fmla="*/ 0 h 5476648"/>
              <a:gd name="connsiteX1" fmla="*/ 4978400 w 4978400"/>
              <a:gd name="connsiteY1" fmla="*/ 0 h 5476648"/>
              <a:gd name="connsiteX2" fmla="*/ 4978400 w 4978400"/>
              <a:gd name="connsiteY2" fmla="*/ 5474598 h 5476648"/>
              <a:gd name="connsiteX3" fmla="*/ 4897324 w 4978400"/>
              <a:gd name="connsiteY3" fmla="*/ 5476648 h 5476648"/>
              <a:gd name="connsiteX4" fmla="*/ 0 w 4978400"/>
              <a:gd name="connsiteY4" fmla="*/ 579324 h 5476648"/>
              <a:gd name="connsiteX5" fmla="*/ 25285 w 4978400"/>
              <a:gd name="connsiteY5" fmla="*/ 78601 h 547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8400" h="5476648">
                <a:moveTo>
                  <a:pt x="35272" y="0"/>
                </a:moveTo>
                <a:lnTo>
                  <a:pt x="4978400" y="0"/>
                </a:lnTo>
                <a:lnTo>
                  <a:pt x="4978400" y="5474598"/>
                </a:lnTo>
                <a:lnTo>
                  <a:pt x="4897324" y="5476648"/>
                </a:lnTo>
                <a:cubicBezTo>
                  <a:pt x="2192607" y="5476648"/>
                  <a:pt x="0" y="3284041"/>
                  <a:pt x="0" y="579324"/>
                </a:cubicBezTo>
                <a:cubicBezTo>
                  <a:pt x="0" y="410279"/>
                  <a:pt x="8565" y="243235"/>
                  <a:pt x="25285" y="786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1A5FC801-48D7-4FF1-A31F-A732E9069F82}"/>
              </a:ext>
            </a:extLst>
          </p:cNvPr>
          <p:cNvSpPr>
            <a:spLocks noGrp="1"/>
          </p:cNvSpPr>
          <p:nvPr>
            <p:ph type="pic" sz="quarter" idx="13" hasCustomPrompt="1"/>
          </p:nvPr>
        </p:nvSpPr>
        <p:spPr>
          <a:xfrm>
            <a:off x="5244967" y="0"/>
            <a:ext cx="8510362" cy="6858000"/>
          </a:xfrm>
          <a:custGeom>
            <a:avLst/>
            <a:gdLst>
              <a:gd name="connsiteX0" fmla="*/ 13494 w 8510362"/>
              <a:gd name="connsiteY0" fmla="*/ 0 h 6858000"/>
              <a:gd name="connsiteX1" fmla="*/ 8510362 w 8510362"/>
              <a:gd name="connsiteY1" fmla="*/ 0 h 6858000"/>
              <a:gd name="connsiteX2" fmla="*/ 8510362 w 8510362"/>
              <a:gd name="connsiteY2" fmla="*/ 6858000 h 6858000"/>
              <a:gd name="connsiteX3" fmla="*/ 3014588 w 8510362"/>
              <a:gd name="connsiteY3" fmla="*/ 6858000 h 6858000"/>
              <a:gd name="connsiteX4" fmla="*/ 2848427 w 8510362"/>
              <a:gd name="connsiteY4" fmla="*/ 6719827 h 6858000"/>
              <a:gd name="connsiteX5" fmla="*/ 0 w 8510362"/>
              <a:gd name="connsiteY5" fmla="*/ 462431 h 6858000"/>
              <a:gd name="connsiteX6" fmla="*/ 10796 w 8510362"/>
              <a:gd name="connsiteY6" fmla="*/ 354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0362" h="6858000">
                <a:moveTo>
                  <a:pt x="13494" y="0"/>
                </a:moveTo>
                <a:lnTo>
                  <a:pt x="8510362" y="0"/>
                </a:lnTo>
                <a:lnTo>
                  <a:pt x="8510362" y="6858000"/>
                </a:lnTo>
                <a:lnTo>
                  <a:pt x="3014588" y="6858000"/>
                </a:lnTo>
                <a:lnTo>
                  <a:pt x="2848427" y="6719827"/>
                </a:lnTo>
                <a:cubicBezTo>
                  <a:pt x="1103037" y="5198776"/>
                  <a:pt x="0" y="2959418"/>
                  <a:pt x="0" y="462431"/>
                </a:cubicBezTo>
                <a:cubicBezTo>
                  <a:pt x="0" y="319235"/>
                  <a:pt x="3628" y="176886"/>
                  <a:pt x="10796" y="35471"/>
                </a:cubicBezTo>
                <a:close/>
              </a:path>
            </a:pathLst>
          </a:custGeom>
          <a:solidFill>
            <a:schemeClr val="bg1">
              <a:lumMod val="95000"/>
            </a:schemeClr>
          </a:solidFill>
        </p:spPr>
        <p:txBody>
          <a:bodyPr wrap="square" tIns="914400" anchor="t">
            <a:noAutofit/>
          </a:bodyPr>
          <a:lstStyle>
            <a:lvl1pPr marL="0" indent="0" algn="ctr">
              <a:buNone/>
              <a:defRPr i="1"/>
            </a:lvl1pPr>
          </a:lstStyle>
          <a:p>
            <a:r>
              <a:rPr lang="en-US" dirty="0"/>
              <a:t>Insert Your Picture Here</a:t>
            </a:r>
          </a:p>
        </p:txBody>
      </p:sp>
      <p:sp>
        <p:nvSpPr>
          <p:cNvPr id="10" name="Title 1">
            <a:extLst>
              <a:ext uri="{FF2B5EF4-FFF2-40B4-BE49-F238E27FC236}">
                <a16:creationId xmlns:a16="http://schemas.microsoft.com/office/drawing/2014/main" id="{ACA3394F-AA9B-48A7-BC9B-C798DCA622BB}"/>
              </a:ext>
            </a:extLst>
          </p:cNvPr>
          <p:cNvSpPr>
            <a:spLocks noGrp="1"/>
          </p:cNvSpPr>
          <p:nvPr>
            <p:ph type="title"/>
          </p:nvPr>
        </p:nvSpPr>
        <p:spPr>
          <a:xfrm>
            <a:off x="342000" y="299776"/>
            <a:ext cx="11484000" cy="202829"/>
          </a:xfrm>
        </p:spPr>
        <p:txBody>
          <a:bodyPr/>
          <a:lstStyle>
            <a:lvl1pPr>
              <a:defRPr sz="1400">
                <a:noFill/>
              </a:defRPr>
            </a:lvl1pPr>
          </a:lstStyle>
          <a:p>
            <a:r>
              <a:rPr lang="en-US" dirty="0"/>
              <a:t>Click to edit Master title style</a:t>
            </a:r>
          </a:p>
        </p:txBody>
      </p:sp>
      <p:sp>
        <p:nvSpPr>
          <p:cNvPr id="19" name="Partner2">
            <a:extLst>
              <a:ext uri="{FF2B5EF4-FFF2-40B4-BE49-F238E27FC236}">
                <a16:creationId xmlns:a16="http://schemas.microsoft.com/office/drawing/2014/main" id="{7035F725-9952-46A6-9AAE-4E9006EBE336}"/>
              </a:ext>
            </a:extLst>
          </p:cNvPr>
          <p:cNvSpPr>
            <a:spLocks noGrp="1"/>
          </p:cNvSpPr>
          <p:nvPr>
            <p:ph type="body" sz="quarter" idx="12" hasCustomPrompt="1"/>
          </p:nvPr>
        </p:nvSpPr>
        <p:spPr>
          <a:xfrm rot="5400000">
            <a:off x="706236" y="1518451"/>
            <a:ext cx="3783637" cy="3783637"/>
          </a:xfrm>
        </p:spPr>
        <p:txBody>
          <a:bodyPr lIns="0" tIns="0" rIns="0" bIns="0" anchor="b">
            <a:prstTxWarp prst="textArchDown">
              <a:avLst/>
            </a:prstTxWarp>
            <a:noAutofit/>
          </a:bodyPr>
          <a:lstStyle>
            <a:lvl1pPr marL="0" indent="0" algn="r">
              <a:lnSpc>
                <a:spcPct val="100000"/>
              </a:lnSpc>
              <a:buNone/>
              <a:defRPr sz="1500" spc="-150">
                <a:solidFill>
                  <a:schemeClr val="tx1">
                    <a:lumMod val="75000"/>
                    <a:lumOff val="25000"/>
                  </a:schemeClr>
                </a:solidFill>
              </a:defRPr>
            </a:lvl1pPr>
            <a:lvl2pPr marL="266700" indent="0" algn="r">
              <a:buNone/>
              <a:defRPr/>
            </a:lvl2pPr>
            <a:lvl3pPr marL="539750" indent="0" algn="r">
              <a:buNone/>
              <a:defRPr/>
            </a:lvl3pPr>
            <a:lvl4pPr marL="806450" indent="0" algn="r">
              <a:buNone/>
              <a:defRPr/>
            </a:lvl4pPr>
            <a:lvl5pPr marL="1079500" indent="0" algn="r">
              <a:buNone/>
              <a:defRPr/>
            </a:lvl5pPr>
          </a:lstStyle>
          <a:p>
            <a:pPr lvl="0"/>
            <a:r>
              <a:rPr lang="en-US" dirty="0"/>
              <a:t>Full Name</a:t>
            </a:r>
          </a:p>
        </p:txBody>
      </p:sp>
      <p:sp>
        <p:nvSpPr>
          <p:cNvPr id="18" name="Partner1">
            <a:extLst>
              <a:ext uri="{FF2B5EF4-FFF2-40B4-BE49-F238E27FC236}">
                <a16:creationId xmlns:a16="http://schemas.microsoft.com/office/drawing/2014/main" id="{19B39F4A-5D33-4C5D-83B8-5B789CB03A82}"/>
              </a:ext>
            </a:extLst>
          </p:cNvPr>
          <p:cNvSpPr>
            <a:spLocks noGrp="1"/>
          </p:cNvSpPr>
          <p:nvPr>
            <p:ph type="body" sz="quarter" idx="11" hasCustomPrompt="1"/>
          </p:nvPr>
        </p:nvSpPr>
        <p:spPr>
          <a:xfrm rot="19865474">
            <a:off x="724967" y="1537182"/>
            <a:ext cx="3746175" cy="3746175"/>
          </a:xfrm>
        </p:spPr>
        <p:txBody>
          <a:bodyPr anchor="b">
            <a:prstTxWarp prst="textArchDown">
              <a:avLst>
                <a:gd name="adj" fmla="val 21137488"/>
              </a:avLst>
            </a:prstTxWarp>
            <a:noAutofit/>
          </a:bodyPr>
          <a:lstStyle>
            <a:lvl1pPr marL="0" indent="0" algn="l">
              <a:lnSpc>
                <a:spcPct val="100000"/>
              </a:lnSpc>
              <a:buNone/>
              <a:defRPr sz="1500" b="1" spc="-100" baseline="0">
                <a:solidFill>
                  <a:schemeClr val="tx1">
                    <a:lumMod val="75000"/>
                    <a:lumOff val="25000"/>
                  </a:schemeClr>
                </a:solidFill>
              </a:defRPr>
            </a:lvl1pPr>
            <a:lvl2pPr>
              <a:defRPr b="1"/>
            </a:lvl2pPr>
            <a:lvl3pPr>
              <a:defRPr b="1"/>
            </a:lvl3pPr>
            <a:lvl4pPr>
              <a:defRPr b="1"/>
            </a:lvl4pPr>
            <a:lvl5pPr>
              <a:defRPr b="1"/>
            </a:lvl5pPr>
          </a:lstStyle>
          <a:p>
            <a:pPr lvl="0"/>
            <a:r>
              <a:rPr lang="en-US" dirty="0"/>
              <a:t>Full Name</a:t>
            </a:r>
          </a:p>
        </p:txBody>
      </p:sp>
      <p:sp>
        <p:nvSpPr>
          <p:cNvPr id="5" name="Slide Number Placeholder 4">
            <a:extLst>
              <a:ext uri="{FF2B5EF4-FFF2-40B4-BE49-F238E27FC236}">
                <a16:creationId xmlns:a16="http://schemas.microsoft.com/office/drawing/2014/main" id="{664D751E-0178-43A0-8465-3EBF38B4A492}"/>
              </a:ext>
            </a:extLst>
          </p:cNvPr>
          <p:cNvSpPr>
            <a:spLocks noGrp="1"/>
          </p:cNvSpPr>
          <p:nvPr>
            <p:ph type="sldNum" sz="quarter" idx="10"/>
          </p:nvPr>
        </p:nvSpPr>
        <p:spPr/>
        <p:txBody>
          <a:bodyPr/>
          <a:lstStyle/>
          <a:p>
            <a:fld id="{EB96C8EE-5CE2-4DF5-AEBC-F7D540F7D759}" type="slidenum">
              <a:rPr lang="en-US" smtClean="0"/>
              <a:pPr/>
              <a:t>‹#›</a:t>
            </a:fld>
            <a:endParaRPr lang="en-US"/>
          </a:p>
        </p:txBody>
      </p:sp>
      <p:sp>
        <p:nvSpPr>
          <p:cNvPr id="20" name="Arc 19">
            <a:extLst>
              <a:ext uri="{FF2B5EF4-FFF2-40B4-BE49-F238E27FC236}">
                <a16:creationId xmlns:a16="http://schemas.microsoft.com/office/drawing/2014/main" id="{520EB51B-ACDD-4CD5-8F48-81D58580F16B}"/>
              </a:ext>
              <a:ext uri="{C183D7F6-B498-43B3-948B-1728B52AA6E4}">
                <adec:decorative xmlns:adec="http://schemas.microsoft.com/office/drawing/2017/decorative" val="1"/>
              </a:ext>
            </a:extLst>
          </p:cNvPr>
          <p:cNvSpPr/>
          <p:nvPr userDrawn="1"/>
        </p:nvSpPr>
        <p:spPr>
          <a:xfrm>
            <a:off x="682757" y="1473907"/>
            <a:ext cx="3859688" cy="3898285"/>
          </a:xfrm>
          <a:prstGeom prst="arc">
            <a:avLst>
              <a:gd name="adj1" fmla="val 1700406"/>
              <a:gd name="adj2" fmla="val 4849921"/>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1" name="Oval 20">
            <a:extLst>
              <a:ext uri="{FF2B5EF4-FFF2-40B4-BE49-F238E27FC236}">
                <a16:creationId xmlns:a16="http://schemas.microsoft.com/office/drawing/2014/main" id="{DCC3DC63-5EF8-4005-8818-6FC00D9B6AC0}"/>
              </a:ext>
              <a:ext uri="{C183D7F6-B498-43B3-948B-1728B52AA6E4}">
                <adec:decorative xmlns:adec="http://schemas.microsoft.com/office/drawing/2017/decorative" val="1"/>
              </a:ext>
            </a:extLst>
          </p:cNvPr>
          <p:cNvSpPr/>
          <p:nvPr userDrawn="1"/>
        </p:nvSpPr>
        <p:spPr>
          <a:xfrm>
            <a:off x="4256228" y="3991483"/>
            <a:ext cx="231235" cy="231235"/>
          </a:xfrm>
          <a:prstGeom prst="ellipse">
            <a:avLst/>
          </a:prstGeom>
          <a:no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ADBB36CF-AE68-448C-9565-55904AC8D47F}"/>
              </a:ext>
            </a:extLst>
          </p:cNvPr>
          <p:cNvSpPr>
            <a:spLocks noGrp="1"/>
          </p:cNvSpPr>
          <p:nvPr>
            <p:ph type="pic" sz="quarter" idx="14" hasCustomPrompt="1"/>
          </p:nvPr>
        </p:nvSpPr>
        <p:spPr>
          <a:xfrm>
            <a:off x="969754" y="1781969"/>
            <a:ext cx="3294063" cy="3294062"/>
          </a:xfrm>
          <a:prstGeom prst="ellipse">
            <a:avLst/>
          </a:prstGeom>
          <a:solidFill>
            <a:schemeClr val="bg1">
              <a:lumMod val="95000"/>
            </a:schemeClr>
          </a:solidFill>
        </p:spPr>
        <p:txBody>
          <a:bodyPr anchor="t">
            <a:normAutofit/>
          </a:bodyPr>
          <a:lstStyle>
            <a:lvl1pPr marL="0" indent="0" algn="ctr">
              <a:buNone/>
              <a:defRPr sz="1400" i="1"/>
            </a:lvl1pPr>
          </a:lstStyle>
          <a:p>
            <a:r>
              <a:rPr lang="en-US" dirty="0"/>
              <a:t>Insert Your Picture Here</a:t>
            </a:r>
          </a:p>
        </p:txBody>
      </p:sp>
    </p:spTree>
    <p:extLst>
      <p:ext uri="{BB962C8B-B14F-4D97-AF65-F5344CB8AC3E}">
        <p14:creationId xmlns:p14="http://schemas.microsoft.com/office/powerpoint/2010/main" val="244948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E2E7F4-48EC-4595-9FA7-4633C0899C40}"/>
              </a:ext>
            </a:extLst>
          </p:cNvPr>
          <p:cNvSpPr>
            <a:spLocks noGrp="1"/>
          </p:cNvSpPr>
          <p:nvPr>
            <p:ph type="title"/>
          </p:nvPr>
        </p:nvSpPr>
        <p:spPr>
          <a:xfrm>
            <a:off x="864000" y="576001"/>
            <a:ext cx="10440000" cy="8640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0C1E1B7-1C9D-478C-94DD-FE7754AF941C}"/>
              </a:ext>
            </a:extLst>
          </p:cNvPr>
          <p:cNvSpPr>
            <a:spLocks noGrp="1"/>
          </p:cNvSpPr>
          <p:nvPr>
            <p:ph type="body" idx="1"/>
          </p:nvPr>
        </p:nvSpPr>
        <p:spPr>
          <a:xfrm>
            <a:off x="864000" y="1584000"/>
            <a:ext cx="10489800" cy="446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101089E-2CAA-4DB4-B60C-D409C8D64BCD}"/>
              </a:ext>
            </a:extLst>
          </p:cNvPr>
          <p:cNvSpPr>
            <a:spLocks noGrp="1"/>
          </p:cNvSpPr>
          <p:nvPr>
            <p:ph type="sldNum" sz="quarter" idx="4"/>
          </p:nvPr>
        </p:nvSpPr>
        <p:spPr>
          <a:xfrm>
            <a:off x="11688000" y="6354000"/>
            <a:ext cx="504000" cy="50400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B96C8EE-5CE2-4DF5-AEBC-F7D540F7D759}" type="slidenum">
              <a:rPr lang="en-US" smtClean="0"/>
              <a:pPr/>
              <a:t>‹#›</a:t>
            </a:fld>
            <a:endParaRPr lang="en-US"/>
          </a:p>
        </p:txBody>
      </p:sp>
      <p:sp>
        <p:nvSpPr>
          <p:cNvPr id="12" name="Date Placeholder 11">
            <a:extLst>
              <a:ext uri="{FF2B5EF4-FFF2-40B4-BE49-F238E27FC236}">
                <a16:creationId xmlns:a16="http://schemas.microsoft.com/office/drawing/2014/main" id="{94C25CB8-337E-46F1-A218-7638F305F432}"/>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360F8-476B-46A9-AE4D-B70F5EF3C486}" type="datetimeFigureOut">
              <a:rPr lang="en-US" smtClean="0"/>
              <a:pPr/>
              <a:t>5/15/2026</a:t>
            </a:fld>
            <a:endParaRPr lang="en-US"/>
          </a:p>
        </p:txBody>
      </p:sp>
    </p:spTree>
    <p:extLst>
      <p:ext uri="{BB962C8B-B14F-4D97-AF65-F5344CB8AC3E}">
        <p14:creationId xmlns:p14="http://schemas.microsoft.com/office/powerpoint/2010/main" val="674771724"/>
      </p:ext>
    </p:extLst>
  </p:cSld>
  <p:clrMap bg1="lt1" tx1="dk1" bg2="lt2" tx2="dk2" accent1="accent1" accent2="accent2" accent3="accent3" accent4="accent4" accent5="accent5" accent6="accent6" hlink="hlink" folHlink="folHlink"/>
  <p:sldLayoutIdLst>
    <p:sldLayoutId id="2147483661" r:id="rId1"/>
    <p:sldLayoutId id="2147483658" r:id="rId2"/>
    <p:sldLayoutId id="2147483665" r:id="rId3"/>
    <p:sldLayoutId id="2147483669" r:id="rId4"/>
    <p:sldLayoutId id="2147483670" r:id="rId5"/>
    <p:sldLayoutId id="2147483675" r:id="rId6"/>
    <p:sldLayoutId id="2147483676" r:id="rId7"/>
    <p:sldLayoutId id="2147483660" r:id="rId8"/>
    <p:sldLayoutId id="2147483666" r:id="rId9"/>
    <p:sldLayoutId id="2147483667" r:id="rId10"/>
    <p:sldLayoutId id="2147483668" r:id="rId11"/>
    <p:sldLayoutId id="2147483671" r:id="rId12"/>
    <p:sldLayoutId id="2147483672" r:id="rId13"/>
    <p:sldLayoutId id="2147483673" r:id="rId14"/>
    <p:sldLayoutId id="2147483674" r:id="rId15"/>
    <p:sldLayoutId id="2147483657" r:id="rId16"/>
    <p:sldLayoutId id="2147483677" r:id="rId17"/>
    <p:sldLayoutId id="2147483662" r:id="rId18"/>
    <p:sldLayoutId id="2147483663" r:id="rId19"/>
    <p:sldLayoutId id="2147483664" r:id="rId20"/>
    <p:sldLayoutId id="2147483651" r:id="rId21"/>
    <p:sldLayoutId id="2147483656" r:id="rId22"/>
  </p:sldLayoutIdLst>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anzoorNaskh" panose="02000500000000000000" pitchFamily="2" charset="-78"/>
          <a:ea typeface="+mj-ea"/>
          <a:cs typeface="_Khat_Manzoor_BAFC" panose="02000000000000000000" pitchFamily="2" charset="-78"/>
        </a:defRPr>
      </a:lvl1pPr>
    </p:titleStyle>
    <p:bodyStyle>
      <a:lvl1pPr marL="266700" indent="-266700" algn="l" defTabSz="914400" rtl="0" eaLnBrk="1" latinLnBrk="0" hangingPunct="1">
        <a:lnSpc>
          <a:spcPct val="90000"/>
        </a:lnSpc>
        <a:spcBef>
          <a:spcPts val="1000"/>
        </a:spcBef>
        <a:buClr>
          <a:schemeClr val="accent1">
            <a:lumMod val="90000"/>
          </a:schemeClr>
        </a:buClr>
        <a:buFont typeface="Segoe UI" panose="020B0502040204020203" pitchFamily="34" charset="0"/>
        <a:buChar char="·"/>
        <a:defRPr sz="18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1pPr>
      <a:lvl2pPr marL="53975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6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2pPr>
      <a:lvl3pPr marL="80645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4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3pPr>
      <a:lvl4pPr marL="1079500" indent="-27305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4pPr>
      <a:lvl5pPr marL="1346200" indent="-266700" algn="l" defTabSz="914400" rtl="0" eaLnBrk="1" latinLnBrk="0" hangingPunct="1">
        <a:lnSpc>
          <a:spcPct val="90000"/>
        </a:lnSpc>
        <a:spcBef>
          <a:spcPts val="500"/>
        </a:spcBef>
        <a:buClr>
          <a:schemeClr val="accent1">
            <a:lumMod val="90000"/>
          </a:schemeClr>
        </a:buClr>
        <a:buFont typeface="Segoe UI" panose="020B0502040204020203" pitchFamily="34" charset="0"/>
        <a:buChar char="·"/>
        <a:defRPr sz="1200" kern="1200">
          <a:solidFill>
            <a:schemeClr val="tx1">
              <a:lumMod val="75000"/>
              <a:lumOff val="25000"/>
            </a:schemeClr>
          </a:solidFill>
          <a:latin typeface="ManzoorNaskh" panose="02000500000000000000" pitchFamily="2" charset="-78"/>
          <a:ea typeface="+mn-ea"/>
          <a:cs typeface="_Khat_Manzoor_BAFC"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1.svg"/><Relationship Id="rId11" Type="http://schemas.openxmlformats.org/officeDocument/2006/relationships/image" Target="../media/image46.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9.sv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48.sv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5.sv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58.png"/><Relationship Id="rId12"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microsoft.com/office/2007/relationships/hdphoto" Target="../media/hdphoto2.wdp"/><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image" Target="../media/image59.jpeg"/><Relationship Id="rId4" Type="http://schemas.openxmlformats.org/officeDocument/2006/relationships/hyperlink" Target="https://commons.wikimedia.org/wiki/File:Post-it-note-white-bg.jpg" TargetMode="External"/><Relationship Id="rId9" Type="http://schemas.openxmlformats.org/officeDocument/2006/relationships/hyperlink" Target="https://www.youtube.com/watch?v=jJNZWtJUBi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hyperlink" Target="https://www.atfal.org.uk/atfal-quiz-time"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100000">
              <a:schemeClr val="accent3">
                <a:lumMod val="75000"/>
              </a:schemeClr>
            </a:gs>
          </a:gsLst>
          <a:lin ang="2700000" scaled="1"/>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9A2397-FEB8-4471-6FFD-0D17EFBF644F}"/>
              </a:ext>
            </a:extLst>
          </p:cNvPr>
          <p:cNvSpPr>
            <a:spLocks/>
          </p:cNvSpPr>
          <p:nvPr/>
        </p:nvSpPr>
        <p:spPr>
          <a:xfrm>
            <a:off x="-20728" y="-118533"/>
            <a:ext cx="12192000" cy="6986786"/>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800" b="1" dirty="0">
                <a:solidFill>
                  <a:schemeClr val="bg1"/>
                </a:solidFill>
                <a:latin typeface="Garamond Premr Pro" panose="02020402060506020403" pitchFamily="18" charset="0"/>
              </a:rPr>
              <a:t>TALIM DEPARTMENT MAA UK</a:t>
            </a:r>
          </a:p>
        </p:txBody>
      </p:sp>
      <p:sp>
        <p:nvSpPr>
          <p:cNvPr id="15" name="Rectangle 14">
            <a:extLst>
              <a:ext uri="{FF2B5EF4-FFF2-40B4-BE49-F238E27FC236}">
                <a16:creationId xmlns:a16="http://schemas.microsoft.com/office/drawing/2014/main" id="{6BADCDCD-3B3D-310D-5C5E-8BC1B4A18DA1}"/>
              </a:ext>
            </a:extLst>
          </p:cNvPr>
          <p:cNvSpPr/>
          <p:nvPr/>
        </p:nvSpPr>
        <p:spPr>
          <a:xfrm>
            <a:off x="-111890" y="2449249"/>
            <a:ext cx="6939024" cy="2052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black background with white text&#10;&#10;Description automatically generated">
            <a:extLst>
              <a:ext uri="{FF2B5EF4-FFF2-40B4-BE49-F238E27FC236}">
                <a16:creationId xmlns:a16="http://schemas.microsoft.com/office/drawing/2014/main" id="{3E24242B-6990-3AB9-0E7D-30EE3F109B92}"/>
              </a:ext>
            </a:extLst>
          </p:cNvPr>
          <p:cNvPicPr>
            <a:picLocks noChangeAspect="1"/>
          </p:cNvPicPr>
          <p:nvPr/>
        </p:nvPicPr>
        <p:blipFill>
          <a:blip r:embed="rId3"/>
          <a:stretch>
            <a:fillRect/>
          </a:stretch>
        </p:blipFill>
        <p:spPr>
          <a:xfrm>
            <a:off x="688516" y="460320"/>
            <a:ext cx="4890655" cy="1410151"/>
          </a:xfrm>
          <a:prstGeom prst="rect">
            <a:avLst/>
          </a:prstGeom>
        </p:spPr>
      </p:pic>
      <p:sp>
        <p:nvSpPr>
          <p:cNvPr id="23" name="TextBox 22">
            <a:extLst>
              <a:ext uri="{FF2B5EF4-FFF2-40B4-BE49-F238E27FC236}">
                <a16:creationId xmlns:a16="http://schemas.microsoft.com/office/drawing/2014/main" id="{4E9D9FF5-72A6-B335-EE76-15EBAAA437E5}"/>
              </a:ext>
            </a:extLst>
          </p:cNvPr>
          <p:cNvSpPr txBox="1"/>
          <p:nvPr/>
        </p:nvSpPr>
        <p:spPr>
          <a:xfrm>
            <a:off x="-279724" y="2594310"/>
            <a:ext cx="6827134" cy="1754326"/>
          </a:xfrm>
          <a:prstGeom prst="rect">
            <a:avLst/>
          </a:prstGeom>
          <a:noFill/>
        </p:spPr>
        <p:txBody>
          <a:bodyPr wrap="square">
            <a:spAutoFit/>
          </a:bodyPr>
          <a:lstStyle/>
          <a:p>
            <a:pPr algn="ctr"/>
            <a:r>
              <a:rPr lang="en-US" sz="5400" b="1" dirty="0">
                <a:latin typeface="Garamond" panose="02020404030301010803" pitchFamily="18" charset="0"/>
              </a:rPr>
              <a:t>WEEKLY </a:t>
            </a:r>
          </a:p>
          <a:p>
            <a:pPr algn="ctr"/>
            <a:r>
              <a:rPr lang="en-US" sz="5400" b="1" dirty="0">
                <a:latin typeface="Garamond" panose="02020404030301010803" pitchFamily="18" charset="0"/>
              </a:rPr>
              <a:t>ATFAL CLASS</a:t>
            </a:r>
          </a:p>
        </p:txBody>
      </p:sp>
      <p:grpSp>
        <p:nvGrpSpPr>
          <p:cNvPr id="32" name="Group 31">
            <a:extLst>
              <a:ext uri="{FF2B5EF4-FFF2-40B4-BE49-F238E27FC236}">
                <a16:creationId xmlns:a16="http://schemas.microsoft.com/office/drawing/2014/main" id="{602BFF2C-9859-201A-A89C-76DCF3707DD6}"/>
              </a:ext>
            </a:extLst>
          </p:cNvPr>
          <p:cNvGrpSpPr/>
          <p:nvPr/>
        </p:nvGrpSpPr>
        <p:grpSpPr>
          <a:xfrm>
            <a:off x="0" y="5422791"/>
            <a:ext cx="6273474" cy="1219126"/>
            <a:chOff x="-168322" y="5228232"/>
            <a:chExt cx="6264322" cy="1219126"/>
          </a:xfrm>
        </p:grpSpPr>
        <p:pic>
          <p:nvPicPr>
            <p:cNvPr id="19" name="Graphic 18" descr="Internet with solid fill">
              <a:extLst>
                <a:ext uri="{FF2B5EF4-FFF2-40B4-BE49-F238E27FC236}">
                  <a16:creationId xmlns:a16="http://schemas.microsoft.com/office/drawing/2014/main" id="{C8508788-1CE4-A9E7-2C90-50B027A69EE0}"/>
                </a:ext>
              </a:extLst>
            </p:cNvPr>
            <p:cNvPicPr>
              <a:picLocks noChangeAspect="1"/>
            </p:cNvPicPr>
            <p:nvPr/>
          </p:nvPicPr>
          <p:blipFill>
            <a:blip r:embed="rId4">
              <a:extLst>
                <a:ext uri="{96DAC541-7B7A-43D3-8B79-37D633B846F1}">
                  <asvg:svgBlip xmlns:asvg="http://schemas.microsoft.com/office/drawing/2016/SVG/main" r:embed="rId5"/>
                </a:ext>
              </a:extLst>
            </a:blip>
            <a:srcRect l="33333" t="29205" r="32991" b="37786"/>
            <a:stretch/>
          </p:blipFill>
          <p:spPr>
            <a:xfrm>
              <a:off x="1606383" y="5658861"/>
              <a:ext cx="376797" cy="369333"/>
            </a:xfrm>
            <a:prstGeom prst="rect">
              <a:avLst/>
            </a:prstGeom>
          </p:spPr>
        </p:pic>
        <p:pic>
          <p:nvPicPr>
            <p:cNvPr id="20" name="Graphic 19" descr="Envelope with solid fill">
              <a:extLst>
                <a:ext uri="{FF2B5EF4-FFF2-40B4-BE49-F238E27FC236}">
                  <a16:creationId xmlns:a16="http://schemas.microsoft.com/office/drawing/2014/main" id="{0B782B39-C583-0B6F-E6AD-31E061B6C2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2426" y="6035064"/>
              <a:ext cx="399317" cy="412294"/>
            </a:xfrm>
            <a:prstGeom prst="rect">
              <a:avLst/>
            </a:prstGeom>
          </p:spPr>
        </p:pic>
        <p:grpSp>
          <p:nvGrpSpPr>
            <p:cNvPr id="31" name="Group 30">
              <a:extLst>
                <a:ext uri="{FF2B5EF4-FFF2-40B4-BE49-F238E27FC236}">
                  <a16:creationId xmlns:a16="http://schemas.microsoft.com/office/drawing/2014/main" id="{5E48AB1D-5F50-95B3-3199-56730D646B72}"/>
                </a:ext>
              </a:extLst>
            </p:cNvPr>
            <p:cNvGrpSpPr/>
            <p:nvPr/>
          </p:nvGrpSpPr>
          <p:grpSpPr>
            <a:xfrm>
              <a:off x="-168322" y="5228232"/>
              <a:ext cx="6264322" cy="1197645"/>
              <a:chOff x="-168322" y="5228232"/>
              <a:chExt cx="6264322" cy="1197645"/>
            </a:xfrm>
          </p:grpSpPr>
          <p:sp>
            <p:nvSpPr>
              <p:cNvPr id="18" name="TextBox 17">
                <a:extLst>
                  <a:ext uri="{FF2B5EF4-FFF2-40B4-BE49-F238E27FC236}">
                    <a16:creationId xmlns:a16="http://schemas.microsoft.com/office/drawing/2014/main" id="{6100AC66-4775-3A15-8F7C-0FB8C98D444A}"/>
                  </a:ext>
                </a:extLst>
              </p:cNvPr>
              <p:cNvSpPr txBox="1"/>
              <p:nvPr/>
            </p:nvSpPr>
            <p:spPr>
              <a:xfrm>
                <a:off x="2265620" y="6056545"/>
                <a:ext cx="1896978" cy="369332"/>
              </a:xfrm>
              <a:prstGeom prst="rect">
                <a:avLst/>
              </a:prstGeom>
              <a:noFill/>
            </p:spPr>
            <p:txBody>
              <a:bodyPr wrap="square">
                <a:spAutoFit/>
              </a:bodyPr>
              <a:lstStyle/>
              <a:p>
                <a:pPr algn="ctr"/>
                <a:r>
                  <a:rPr lang="en-GB" b="1" dirty="0" err="1">
                    <a:solidFill>
                      <a:schemeClr val="bg1"/>
                    </a:solidFill>
                  </a:rPr>
                  <a:t>talim@atfal.co.uk</a:t>
                </a:r>
                <a:endParaRPr lang="en-US" b="1" dirty="0">
                  <a:solidFill>
                    <a:schemeClr val="bg1"/>
                  </a:solidFill>
                </a:endParaRPr>
              </a:p>
            </p:txBody>
          </p:sp>
          <p:sp>
            <p:nvSpPr>
              <p:cNvPr id="26" name="TextBox 25">
                <a:extLst>
                  <a:ext uri="{FF2B5EF4-FFF2-40B4-BE49-F238E27FC236}">
                    <a16:creationId xmlns:a16="http://schemas.microsoft.com/office/drawing/2014/main" id="{4946AE9C-488D-A177-75DB-15A0AA13FA3B}"/>
                  </a:ext>
                </a:extLst>
              </p:cNvPr>
              <p:cNvSpPr txBox="1"/>
              <p:nvPr/>
            </p:nvSpPr>
            <p:spPr>
              <a:xfrm>
                <a:off x="-168322" y="5228232"/>
                <a:ext cx="6264322" cy="369332"/>
              </a:xfrm>
              <a:prstGeom prst="rect">
                <a:avLst/>
              </a:prstGeom>
              <a:noFill/>
            </p:spPr>
            <p:txBody>
              <a:bodyPr wrap="square">
                <a:spAutoFit/>
              </a:bodyPr>
              <a:lstStyle/>
              <a:p>
                <a:pPr algn="ctr"/>
                <a:r>
                  <a:rPr lang="en-GB" sz="1800" b="1" dirty="0">
                    <a:solidFill>
                      <a:schemeClr val="bg1"/>
                    </a:solidFill>
                  </a:rPr>
                  <a:t>TALIM DEPARTMENT MAA UK</a:t>
                </a:r>
              </a:p>
            </p:txBody>
          </p:sp>
          <p:sp>
            <p:nvSpPr>
              <p:cNvPr id="28" name="TextBox 27">
                <a:extLst>
                  <a:ext uri="{FF2B5EF4-FFF2-40B4-BE49-F238E27FC236}">
                    <a16:creationId xmlns:a16="http://schemas.microsoft.com/office/drawing/2014/main" id="{175654AA-BAB8-D422-E07B-E71FEAD4A867}"/>
                  </a:ext>
                </a:extLst>
              </p:cNvPr>
              <p:cNvSpPr txBox="1"/>
              <p:nvPr/>
            </p:nvSpPr>
            <p:spPr>
              <a:xfrm>
                <a:off x="1916029" y="5644847"/>
                <a:ext cx="2516491" cy="369332"/>
              </a:xfrm>
              <a:prstGeom prst="rect">
                <a:avLst/>
              </a:prstGeom>
              <a:noFill/>
            </p:spPr>
            <p:txBody>
              <a:bodyPr wrap="square">
                <a:spAutoFit/>
              </a:bodyPr>
              <a:lstStyle/>
              <a:p>
                <a:pPr algn="ctr"/>
                <a:r>
                  <a:rPr lang="en-GB" sz="1800" b="1" dirty="0">
                    <a:solidFill>
                      <a:schemeClr val="bg1"/>
                    </a:solidFill>
                  </a:rPr>
                  <a:t>www.atfal.org.uk/talim</a:t>
                </a:r>
              </a:p>
            </p:txBody>
          </p:sp>
        </p:grpSp>
      </p:grpSp>
      <p:sp>
        <p:nvSpPr>
          <p:cNvPr id="4" name="TextBox 3">
            <a:extLst>
              <a:ext uri="{FF2B5EF4-FFF2-40B4-BE49-F238E27FC236}">
                <a16:creationId xmlns:a16="http://schemas.microsoft.com/office/drawing/2014/main" id="{01260FFC-0AF7-DC74-D621-BE0ABA4D13A1}"/>
              </a:ext>
            </a:extLst>
          </p:cNvPr>
          <p:cNvSpPr txBox="1"/>
          <p:nvPr/>
        </p:nvSpPr>
        <p:spPr>
          <a:xfrm>
            <a:off x="-224139" y="4611681"/>
            <a:ext cx="6827134" cy="584775"/>
          </a:xfrm>
          <a:prstGeom prst="rect">
            <a:avLst/>
          </a:prstGeom>
          <a:noFill/>
        </p:spPr>
        <p:txBody>
          <a:bodyPr wrap="square">
            <a:spAutoFit/>
          </a:bodyPr>
          <a:lstStyle/>
          <a:p>
            <a:pPr algn="ctr"/>
            <a:r>
              <a:rPr lang="en-US" sz="3200" b="1" dirty="0">
                <a:solidFill>
                  <a:schemeClr val="bg1"/>
                </a:solidFill>
                <a:latin typeface="Garamond" panose="02020404030301010803" pitchFamily="18" charset="0"/>
              </a:rPr>
              <a:t>(May – Week 2)</a:t>
            </a:r>
          </a:p>
        </p:txBody>
      </p:sp>
      <p:pic>
        <p:nvPicPr>
          <p:cNvPr id="12" name="Picture Placeholder 11">
            <a:extLst>
              <a:ext uri="{FF2B5EF4-FFF2-40B4-BE49-F238E27FC236}">
                <a16:creationId xmlns:a16="http://schemas.microsoft.com/office/drawing/2014/main" id="{D3FF6EA1-77F5-5293-712E-5292EC83E8D1}"/>
              </a:ext>
            </a:extLst>
          </p:cNvPr>
          <p:cNvPicPr>
            <a:picLocks noGrp="1" noChangeAspect="1"/>
          </p:cNvPicPr>
          <p:nvPr>
            <p:ph type="pic" idx="1"/>
          </p:nvPr>
        </p:nvPicPr>
        <p:blipFill>
          <a:blip r:embed="rId8"/>
          <a:srcRect l="41459" t="-291" r="3662" b="291"/>
          <a:stretch>
            <a:fillRect/>
          </a:stretch>
        </p:blipFill>
        <p:spPr>
          <a:xfrm>
            <a:off x="5946242" y="-118533"/>
            <a:ext cx="6245758" cy="6986785"/>
          </a:xfrm>
          <a:custGeom>
            <a:avLst/>
            <a:gdLst>
              <a:gd name="connsiteX0" fmla="*/ 117354 w 6892924"/>
              <a:gd name="connsiteY0" fmla="*/ 0 h 6857999"/>
              <a:gd name="connsiteX1" fmla="*/ 6892924 w 6892924"/>
              <a:gd name="connsiteY1" fmla="*/ 0 h 6857999"/>
              <a:gd name="connsiteX2" fmla="*/ 6892924 w 6892924"/>
              <a:gd name="connsiteY2" fmla="*/ 6857999 h 6857999"/>
              <a:gd name="connsiteX3" fmla="*/ 1270829 w 6892924"/>
              <a:gd name="connsiteY3" fmla="*/ 6857999 h 6857999"/>
              <a:gd name="connsiteX4" fmla="*/ 1125242 w 6892924"/>
              <a:gd name="connsiteY4" fmla="*/ 6573744 h 6857999"/>
              <a:gd name="connsiteX5" fmla="*/ 0 w 6892924"/>
              <a:gd name="connsiteY5" fmla="*/ 1626625 h 6857999"/>
              <a:gd name="connsiteX6" fmla="*/ 58912 w 6892924"/>
              <a:gd name="connsiteY6" fmla="*/ 45992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92924" h="6857999">
                <a:moveTo>
                  <a:pt x="117354" y="0"/>
                </a:moveTo>
                <a:lnTo>
                  <a:pt x="6892924" y="0"/>
                </a:lnTo>
                <a:lnTo>
                  <a:pt x="6892924" y="6857999"/>
                </a:lnTo>
                <a:lnTo>
                  <a:pt x="1270829" y="6857999"/>
                </a:lnTo>
                <a:lnTo>
                  <a:pt x="1125242" y="6573744"/>
                </a:lnTo>
                <a:cubicBezTo>
                  <a:pt x="404117" y="5077166"/>
                  <a:pt x="0" y="3399089"/>
                  <a:pt x="0" y="1626625"/>
                </a:cubicBezTo>
                <a:cubicBezTo>
                  <a:pt x="0" y="1232744"/>
                  <a:pt x="19955" y="843524"/>
                  <a:pt x="58912" y="459922"/>
                </a:cubicBezTo>
                <a:close/>
              </a:path>
            </a:pathLst>
          </a:custGeom>
          <a:solidFill>
            <a:srgbClr val="FFFFFF">
              <a:lumMod val="95000"/>
            </a:srgbClr>
          </a:solidFill>
        </p:spPr>
      </p:pic>
    </p:spTree>
    <p:extLst>
      <p:ext uri="{BB962C8B-B14F-4D97-AF65-F5344CB8AC3E}">
        <p14:creationId xmlns:p14="http://schemas.microsoft.com/office/powerpoint/2010/main" val="319249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770670" cy="6858000"/>
          </a:xfrm>
          <a:prstGeom prst="rect">
            <a:avLst/>
          </a:prstGeom>
          <a:solidFill>
            <a:srgbClr val="0B625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31212" y="501895"/>
            <a:ext cx="5365712" cy="1077218"/>
          </a:xfrm>
          <a:prstGeom prst="rect">
            <a:avLst/>
          </a:prstGeom>
        </p:spPr>
        <p:txBody>
          <a:bodyPr wrap="square">
            <a:spAutoFit/>
          </a:bodyPr>
          <a:lstStyle/>
          <a:p>
            <a:pPr algn="ctr"/>
            <a:r>
              <a:rPr lang="en-GB" sz="3200" b="1" dirty="0">
                <a:solidFill>
                  <a:schemeClr val="bg1"/>
                </a:solidFill>
                <a:latin typeface="Garamond" panose="02020404030301010803" pitchFamily="18" charset="0"/>
              </a:rPr>
              <a:t>STATISTICS REGARDING 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286443" y="1579113"/>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54921" y="2087638"/>
            <a:ext cx="6060827" cy="418576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400" dirty="0">
                <a:solidFill>
                  <a:schemeClr val="bg1"/>
                </a:solidFill>
              </a:rPr>
              <a:t>One in five (20.2%) adults in England have a Common Mental Health Condition, with higher in women than men. </a:t>
            </a:r>
          </a:p>
          <a:p>
            <a:pPr marL="342900" indent="-342900">
              <a:spcAft>
                <a:spcPts val="3000"/>
              </a:spcAft>
              <a:buFont typeface="Arial" panose="020B0604020202020204" pitchFamily="34" charset="0"/>
              <a:buChar char="•"/>
            </a:pPr>
            <a:r>
              <a:rPr lang="en-GB" sz="2400" dirty="0">
                <a:solidFill>
                  <a:schemeClr val="bg1"/>
                </a:solidFill>
              </a:rPr>
              <a:t>Young people are more likely to have a Common Mental Health Condition than older people. </a:t>
            </a:r>
          </a:p>
          <a:p>
            <a:pPr marL="342900" indent="-342900">
              <a:spcAft>
                <a:spcPts val="3000"/>
              </a:spcAft>
              <a:buFont typeface="Arial" panose="020B0604020202020204" pitchFamily="34" charset="0"/>
              <a:buChar char="•"/>
            </a:pPr>
            <a:r>
              <a:rPr lang="en-GB" sz="2400" dirty="0">
                <a:solidFill>
                  <a:schemeClr val="bg1"/>
                </a:solidFill>
              </a:rPr>
              <a:t>Among 16 to 24 year olds, Common Mental Health Condition has risen from 17.5% in 2007 and 18.9% in 2014, to 25.8% in 2023/4. </a:t>
            </a:r>
          </a:p>
        </p:txBody>
      </p:sp>
      <p:pic>
        <p:nvPicPr>
          <p:cNvPr id="6146" name="Picture 2" descr="Mental Health By Numbers: Exploring U.S. Mental Health Tr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139" y="0"/>
            <a:ext cx="3863604" cy="686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7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aitul Futuh Mosque Morden London (27) – Ahmadiyya Mosques"/>
          <p:cNvPicPr>
            <a:picLocks noChangeAspect="1" noChangeArrowheads="1"/>
          </p:cNvPicPr>
          <p:nvPr/>
        </p:nvPicPr>
        <p:blipFill rotWithShape="1">
          <a:blip r:embed="rId3">
            <a:extLst>
              <a:ext uri="{28A0092B-C50C-407E-A947-70E740481C1C}">
                <a14:useLocalDpi xmlns:a14="http://schemas.microsoft.com/office/drawing/2010/main" val="0"/>
              </a:ext>
            </a:extLst>
          </a:blip>
          <a:srcRect l="35735" t="48310" r="37285"/>
          <a:stretch/>
        </p:blipFill>
        <p:spPr bwMode="auto">
          <a:xfrm>
            <a:off x="6770670" y="-15240"/>
            <a:ext cx="5421330" cy="68732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677067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31212" y="501895"/>
            <a:ext cx="5365712" cy="1077218"/>
          </a:xfrm>
          <a:prstGeom prst="rect">
            <a:avLst/>
          </a:prstGeom>
        </p:spPr>
        <p:txBody>
          <a:bodyPr wrap="square">
            <a:spAutoFit/>
          </a:bodyPr>
          <a:lstStyle/>
          <a:p>
            <a:pPr algn="ctr"/>
            <a:r>
              <a:rPr lang="en-GB" sz="3200" b="1" dirty="0">
                <a:solidFill>
                  <a:schemeClr val="bg1"/>
                </a:solidFill>
                <a:latin typeface="Garamond" panose="02020404030301010803" pitchFamily="18" charset="0"/>
              </a:rPr>
              <a:t>ISLAMIC VIEW ON 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600200" y="1579113"/>
            <a:ext cx="3385077"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343007-6621-CC33-23B2-3208720D5B18}"/>
              </a:ext>
            </a:extLst>
          </p:cNvPr>
          <p:cNvSpPr txBox="1"/>
          <p:nvPr/>
        </p:nvSpPr>
        <p:spPr>
          <a:xfrm>
            <a:off x="364560" y="1936585"/>
            <a:ext cx="5827921" cy="2031325"/>
          </a:xfrm>
          <a:prstGeom prst="rect">
            <a:avLst/>
          </a:prstGeom>
          <a:noFill/>
        </p:spPr>
        <p:txBody>
          <a:bodyPr wrap="square">
            <a:spAutoFit/>
          </a:bodyPr>
          <a:lstStyle/>
          <a:p>
            <a:pPr algn="ctr" fontAlgn="base"/>
            <a:r>
              <a:rPr lang="en-GB" sz="2000" b="1" dirty="0">
                <a:solidFill>
                  <a:schemeClr val="bg1"/>
                </a:solidFill>
                <a:latin typeface="Garamond" panose="02020404030301010803" pitchFamily="18" charset="0"/>
              </a:rPr>
              <a:t>Regarding Mental Health, the Holy </a:t>
            </a:r>
            <a:r>
              <a:rPr lang="en-GB" sz="2000" b="1" dirty="0" err="1">
                <a:solidFill>
                  <a:schemeClr val="bg1"/>
                </a:solidFill>
                <a:latin typeface="Garamond" panose="02020404030301010803" pitchFamily="18" charset="0"/>
              </a:rPr>
              <a:t>Qu’ran</a:t>
            </a:r>
            <a:r>
              <a:rPr lang="en-GB" sz="2000" b="1" dirty="0">
                <a:solidFill>
                  <a:schemeClr val="bg1"/>
                </a:solidFill>
                <a:latin typeface="Garamond" panose="02020404030301010803" pitchFamily="18" charset="0"/>
              </a:rPr>
              <a:t> states:</a:t>
            </a:r>
          </a:p>
          <a:p>
            <a:pPr algn="ctr" fontAlgn="base"/>
            <a:endParaRPr lang="en-GB" sz="1000" b="1" dirty="0">
              <a:solidFill>
                <a:schemeClr val="bg1"/>
              </a:solidFill>
              <a:latin typeface="Garamond" panose="02020404030301010803" pitchFamily="18" charset="0"/>
            </a:endParaRPr>
          </a:p>
          <a:p>
            <a:pPr algn="ctr">
              <a:lnSpc>
                <a:spcPct val="150000"/>
              </a:lnSpc>
            </a:pPr>
            <a:r>
              <a:rPr lang="ar-SA" sz="32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الَّذِيۡنَ اٰمَنُوۡا وَتَطۡمَئِنُّ قُلُوۡبُہُمۡ بِذِکۡرِ اللّٰہِ ؕ اَلَا بِذِکۡرِ اللّٰہِ تَطۡمَئِنُّ الۡقُلُوۡبُ </a:t>
            </a:r>
          </a:p>
        </p:txBody>
      </p:sp>
      <p:sp>
        <p:nvSpPr>
          <p:cNvPr id="10" name="TextBox 9">
            <a:extLst>
              <a:ext uri="{FF2B5EF4-FFF2-40B4-BE49-F238E27FC236}">
                <a16:creationId xmlns:a16="http://schemas.microsoft.com/office/drawing/2014/main" id="{A874832B-0325-093A-4932-5E581E9F7C38}"/>
              </a:ext>
            </a:extLst>
          </p:cNvPr>
          <p:cNvSpPr txBox="1"/>
          <p:nvPr/>
        </p:nvSpPr>
        <p:spPr>
          <a:xfrm>
            <a:off x="582386" y="4251563"/>
            <a:ext cx="5392267" cy="2231380"/>
          </a:xfrm>
          <a:prstGeom prst="rect">
            <a:avLst/>
          </a:prstGeom>
          <a:noFill/>
        </p:spPr>
        <p:txBody>
          <a:bodyPr wrap="square">
            <a:spAutoFit/>
          </a:bodyPr>
          <a:lstStyle/>
          <a:p>
            <a:pPr algn="ctr"/>
            <a:r>
              <a:rPr lang="en-GB" sz="2800" i="1" dirty="0">
                <a:solidFill>
                  <a:schemeClr val="bg1"/>
                </a:solidFill>
                <a:latin typeface="Garamond" panose="02020404030301010803" pitchFamily="18" charset="0"/>
              </a:rPr>
              <a:t>“Those who believe, and whose hearts find comfort in the remembrance of Allah. Aye! it is in the remembrance of Allah that hearts can find comfort.”</a:t>
            </a:r>
            <a:endParaRPr lang="en-GB" sz="2800" i="1" dirty="0">
              <a:solidFill>
                <a:schemeClr val="bg1"/>
              </a:solidFill>
              <a:effectLst/>
              <a:latin typeface="Garamond" panose="02020404030301010803" pitchFamily="18" charset="0"/>
            </a:endParaRPr>
          </a:p>
          <a:p>
            <a:pPr algn="ctr">
              <a:lnSpc>
                <a:spcPct val="150000"/>
              </a:lnSpc>
            </a:pPr>
            <a:r>
              <a:rPr lang="en-US" dirty="0">
                <a:solidFill>
                  <a:schemeClr val="bg1"/>
                </a:solidFill>
                <a:effectLst/>
                <a:latin typeface="Garamond" panose="02020404030301010803" pitchFamily="18" charset="0"/>
                <a:cs typeface="Jameel Noori Nastaleeq" panose="02000503000000000004" pitchFamily="2" charset="-78"/>
              </a:rPr>
              <a:t>(The Holy Quran, Surah </a:t>
            </a:r>
            <a:r>
              <a:rPr lang="en-US" dirty="0" err="1">
                <a:solidFill>
                  <a:schemeClr val="bg1"/>
                </a:solidFill>
                <a:effectLst/>
                <a:latin typeface="Garamond" panose="02020404030301010803" pitchFamily="18" charset="0"/>
                <a:cs typeface="Jameel Noori Nastaleeq" panose="02000503000000000004" pitchFamily="2" charset="-78"/>
              </a:rPr>
              <a:t>Ar-Ra’d</a:t>
            </a:r>
            <a:r>
              <a:rPr lang="en-US" dirty="0">
                <a:solidFill>
                  <a:schemeClr val="bg1"/>
                </a:solidFill>
                <a:effectLst/>
                <a:latin typeface="Garamond" panose="02020404030301010803" pitchFamily="18" charset="0"/>
                <a:cs typeface="Jameel Noori Nastaleeq" panose="02000503000000000004" pitchFamily="2" charset="-78"/>
              </a:rPr>
              <a:t>, 13:29)</a:t>
            </a:r>
            <a:endParaRPr lang="ar-SA" u="none" strike="noStrike" dirty="0">
              <a:solidFill>
                <a:schemeClr val="bg1"/>
              </a:solidFill>
              <a:effectLst/>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2582660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77067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31212" y="501895"/>
            <a:ext cx="5365712" cy="1077218"/>
          </a:xfrm>
          <a:prstGeom prst="rect">
            <a:avLst/>
          </a:prstGeom>
        </p:spPr>
        <p:txBody>
          <a:bodyPr wrap="square">
            <a:spAutoFit/>
          </a:bodyPr>
          <a:lstStyle/>
          <a:p>
            <a:pPr algn="ctr"/>
            <a:r>
              <a:rPr lang="en-GB" sz="3200" b="1" dirty="0">
                <a:solidFill>
                  <a:schemeClr val="bg1"/>
                </a:solidFill>
                <a:latin typeface="Garamond" panose="02020404030301010803" pitchFamily="18" charset="0"/>
              </a:rPr>
              <a:t>ISLAMIC VIEW ON 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600200" y="1579113"/>
            <a:ext cx="3385077"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343007-6621-CC33-23B2-3208720D5B18}"/>
              </a:ext>
            </a:extLst>
          </p:cNvPr>
          <p:cNvSpPr txBox="1"/>
          <p:nvPr/>
        </p:nvSpPr>
        <p:spPr>
          <a:xfrm>
            <a:off x="364560" y="2088985"/>
            <a:ext cx="5827921" cy="2031325"/>
          </a:xfrm>
          <a:prstGeom prst="rect">
            <a:avLst/>
          </a:prstGeom>
          <a:noFill/>
        </p:spPr>
        <p:txBody>
          <a:bodyPr wrap="square">
            <a:spAutoFit/>
          </a:bodyPr>
          <a:lstStyle/>
          <a:p>
            <a:pPr algn="ctr" fontAlgn="base"/>
            <a:r>
              <a:rPr lang="en-GB" sz="2000" b="1" dirty="0">
                <a:solidFill>
                  <a:schemeClr val="bg1"/>
                </a:solidFill>
                <a:latin typeface="Garamond" panose="02020404030301010803" pitchFamily="18" charset="0"/>
              </a:rPr>
              <a:t>Regarding Mental Health, the Holy Prophet states:</a:t>
            </a:r>
          </a:p>
          <a:p>
            <a:pPr algn="ctr" fontAlgn="base"/>
            <a:endParaRPr lang="en-GB" sz="1000" b="1" dirty="0">
              <a:solidFill>
                <a:schemeClr val="bg1"/>
              </a:solidFill>
              <a:latin typeface="Garamond" panose="02020404030301010803" pitchFamily="18" charset="0"/>
            </a:endParaRPr>
          </a:p>
          <a:p>
            <a:pPr algn="ctr">
              <a:lnSpc>
                <a:spcPct val="150000"/>
              </a:lnSpc>
            </a:pPr>
            <a:r>
              <a:rPr lang="ar-SA" sz="32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إِنَّ اللّٰهَ يَقُولُ أَنَا عِنْدَ ظَنِّ عَبْدِي بِي</a:t>
            </a:r>
            <a:br>
              <a:rPr lang="en-GB" sz="32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br>
            <a:r>
              <a:rPr lang="ar-SA" sz="3200" dirty="0">
                <a:solidFill>
                  <a:schemeClr val="bg1"/>
                </a:solidFill>
                <a:latin typeface="ManzoorNaskh" panose="02000500000000000000" pitchFamily="2" charset="-78"/>
                <a:ea typeface="ManzoorNaskh" panose="02000500000000000000" pitchFamily="2" charset="-78"/>
                <a:cs typeface="ManzoorNaskh" panose="02000500000000000000" pitchFamily="2" charset="-78"/>
              </a:rPr>
              <a:t> وَأَنَا مَعَهُ إِذَا دَعَانِي‏</a:t>
            </a:r>
          </a:p>
        </p:txBody>
      </p:sp>
      <p:sp>
        <p:nvSpPr>
          <p:cNvPr id="10" name="TextBox 9">
            <a:extLst>
              <a:ext uri="{FF2B5EF4-FFF2-40B4-BE49-F238E27FC236}">
                <a16:creationId xmlns:a16="http://schemas.microsoft.com/office/drawing/2014/main" id="{A874832B-0325-093A-4932-5E581E9F7C38}"/>
              </a:ext>
            </a:extLst>
          </p:cNvPr>
          <p:cNvSpPr txBox="1"/>
          <p:nvPr/>
        </p:nvSpPr>
        <p:spPr>
          <a:xfrm>
            <a:off x="582386" y="4403963"/>
            <a:ext cx="5392267" cy="1800493"/>
          </a:xfrm>
          <a:prstGeom prst="rect">
            <a:avLst/>
          </a:prstGeom>
          <a:noFill/>
        </p:spPr>
        <p:txBody>
          <a:bodyPr wrap="square">
            <a:spAutoFit/>
          </a:bodyPr>
          <a:lstStyle/>
          <a:p>
            <a:pPr algn="ctr"/>
            <a:r>
              <a:rPr lang="en-GB" sz="2800" i="1" dirty="0">
                <a:solidFill>
                  <a:schemeClr val="bg1"/>
                </a:solidFill>
                <a:latin typeface="Garamond" panose="02020404030301010803" pitchFamily="18" charset="0"/>
              </a:rPr>
              <a:t>“Indeed Allah the Most High says, ‘I am as My slave thinks of Me, and I am with him when He calls upon Me.”</a:t>
            </a:r>
            <a:endParaRPr lang="en-GB" sz="2800" i="1" dirty="0">
              <a:solidFill>
                <a:schemeClr val="bg1"/>
              </a:solidFill>
              <a:effectLst/>
              <a:latin typeface="Garamond" panose="02020404030301010803" pitchFamily="18" charset="0"/>
            </a:endParaRPr>
          </a:p>
          <a:p>
            <a:pPr algn="ctr">
              <a:lnSpc>
                <a:spcPct val="150000"/>
              </a:lnSpc>
            </a:pPr>
            <a:r>
              <a:rPr lang="en-US" dirty="0">
                <a:solidFill>
                  <a:schemeClr val="bg1"/>
                </a:solidFill>
                <a:effectLst/>
                <a:latin typeface="Garamond" panose="02020404030301010803" pitchFamily="18" charset="0"/>
                <a:cs typeface="Jameel Noori Nastaleeq" panose="02000503000000000004" pitchFamily="2" charset="-78"/>
              </a:rPr>
              <a:t>(</a:t>
            </a:r>
            <a:r>
              <a:rPr lang="en-US" dirty="0" err="1">
                <a:solidFill>
                  <a:schemeClr val="bg1"/>
                </a:solidFill>
                <a:effectLst/>
                <a:latin typeface="Garamond" panose="02020404030301010803" pitchFamily="18" charset="0"/>
                <a:cs typeface="Jameel Noori Nastaleeq" panose="02000503000000000004" pitchFamily="2" charset="-78"/>
              </a:rPr>
              <a:t>Sahih</a:t>
            </a:r>
            <a:r>
              <a:rPr lang="en-US" dirty="0">
                <a:solidFill>
                  <a:schemeClr val="bg1"/>
                </a:solidFill>
                <a:effectLst/>
                <a:latin typeface="Garamond" panose="02020404030301010803" pitchFamily="18" charset="0"/>
                <a:cs typeface="Jameel Noori Nastaleeq" panose="02000503000000000004" pitchFamily="2" charset="-78"/>
              </a:rPr>
              <a:t> Muslim, </a:t>
            </a:r>
            <a:r>
              <a:rPr lang="en-US" dirty="0" err="1">
                <a:solidFill>
                  <a:schemeClr val="bg1"/>
                </a:solidFill>
                <a:effectLst/>
                <a:latin typeface="Garamond" panose="02020404030301010803" pitchFamily="18" charset="0"/>
                <a:cs typeface="Jameel Noori Nastaleeq" panose="02000503000000000004" pitchFamily="2" charset="-78"/>
              </a:rPr>
              <a:t>Kitab</a:t>
            </a:r>
            <a:r>
              <a:rPr lang="en-US" dirty="0">
                <a:solidFill>
                  <a:schemeClr val="bg1"/>
                </a:solidFill>
                <a:effectLst/>
                <a:latin typeface="Garamond" panose="02020404030301010803" pitchFamily="18" charset="0"/>
                <a:cs typeface="Jameel Noori Nastaleeq" panose="02000503000000000004" pitchFamily="2" charset="-78"/>
              </a:rPr>
              <a:t> </a:t>
            </a:r>
            <a:r>
              <a:rPr lang="en-US" dirty="0" err="1">
                <a:solidFill>
                  <a:schemeClr val="bg1"/>
                </a:solidFill>
                <a:effectLst/>
                <a:latin typeface="Garamond" panose="02020404030301010803" pitchFamily="18" charset="0"/>
                <a:cs typeface="Jameel Noori Nastaleeq" panose="02000503000000000004" pitchFamily="2" charset="-78"/>
              </a:rPr>
              <a:t>Adh-Dhikri</a:t>
            </a:r>
            <a:r>
              <a:rPr lang="en-US" dirty="0">
                <a:solidFill>
                  <a:schemeClr val="bg1"/>
                </a:solidFill>
                <a:effectLst/>
                <a:latin typeface="Garamond" panose="02020404030301010803" pitchFamily="18" charset="0"/>
                <a:cs typeface="Jameel Noori Nastaleeq" panose="02000503000000000004" pitchFamily="2" charset="-78"/>
              </a:rPr>
              <a:t>, Hadith No. 2675)</a:t>
            </a:r>
            <a:endParaRPr lang="ar-SA" u="none" strike="noStrike" dirty="0">
              <a:solidFill>
                <a:schemeClr val="bg1"/>
              </a:solidFill>
              <a:effectLst/>
              <a:latin typeface="Garamond" panose="02020404030301010803" pitchFamily="18" charset="0"/>
              <a:cs typeface="Jameel Noori Nastaleeq" panose="02000503000000000004" pitchFamily="2" charset="-78"/>
            </a:endParaRPr>
          </a:p>
        </p:txBody>
      </p:sp>
      <p:pic>
        <p:nvPicPr>
          <p:cNvPr id="9218" name="Picture 2" descr="File:Prophet Muhammad Name Arabic Calligraphy (with sAaws).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392" y="917194"/>
            <a:ext cx="4889246" cy="488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3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770670" cy="6858000"/>
          </a:xfrm>
          <a:prstGeom prst="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631212" y="501895"/>
            <a:ext cx="5365712" cy="1077218"/>
          </a:xfrm>
          <a:prstGeom prst="rect">
            <a:avLst/>
          </a:prstGeom>
        </p:spPr>
        <p:txBody>
          <a:bodyPr wrap="square">
            <a:spAutoFit/>
          </a:bodyPr>
          <a:lstStyle/>
          <a:p>
            <a:pPr algn="ctr"/>
            <a:r>
              <a:rPr lang="en-GB" sz="3200" b="1" dirty="0">
                <a:solidFill>
                  <a:schemeClr val="bg1"/>
                </a:solidFill>
                <a:latin typeface="Garamond" panose="02020404030301010803" pitchFamily="18" charset="0"/>
              </a:rPr>
              <a:t>ISLAMIC VIEW ON 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600200" y="1579113"/>
            <a:ext cx="3385077"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343007-6621-CC33-23B2-3208720D5B18}"/>
              </a:ext>
            </a:extLst>
          </p:cNvPr>
          <p:cNvSpPr txBox="1"/>
          <p:nvPr/>
        </p:nvSpPr>
        <p:spPr>
          <a:xfrm>
            <a:off x="471373" y="2134705"/>
            <a:ext cx="5827921" cy="707886"/>
          </a:xfrm>
          <a:prstGeom prst="rect">
            <a:avLst/>
          </a:prstGeom>
          <a:noFill/>
        </p:spPr>
        <p:txBody>
          <a:bodyPr wrap="square">
            <a:spAutoFit/>
          </a:bodyPr>
          <a:lstStyle/>
          <a:p>
            <a:pPr algn="ctr" fontAlgn="base"/>
            <a:r>
              <a:rPr lang="en-GB" sz="2000" b="1" dirty="0">
                <a:solidFill>
                  <a:schemeClr val="bg1"/>
                </a:solidFill>
                <a:latin typeface="Garamond" panose="02020404030301010803" pitchFamily="18" charset="0"/>
              </a:rPr>
              <a:t>Regarding Mental Health, the Promised Messiah (as) states:</a:t>
            </a:r>
          </a:p>
        </p:txBody>
      </p:sp>
      <p:sp>
        <p:nvSpPr>
          <p:cNvPr id="10" name="TextBox 9">
            <a:extLst>
              <a:ext uri="{FF2B5EF4-FFF2-40B4-BE49-F238E27FC236}">
                <a16:creationId xmlns:a16="http://schemas.microsoft.com/office/drawing/2014/main" id="{A874832B-0325-093A-4932-5E581E9F7C38}"/>
              </a:ext>
            </a:extLst>
          </p:cNvPr>
          <p:cNvSpPr txBox="1"/>
          <p:nvPr/>
        </p:nvSpPr>
        <p:spPr>
          <a:xfrm>
            <a:off x="380234" y="2842591"/>
            <a:ext cx="6010201" cy="3277820"/>
          </a:xfrm>
          <a:prstGeom prst="rect">
            <a:avLst/>
          </a:prstGeom>
          <a:noFill/>
        </p:spPr>
        <p:txBody>
          <a:bodyPr wrap="square">
            <a:spAutoFit/>
          </a:bodyPr>
          <a:lstStyle/>
          <a:p>
            <a:pPr algn="ctr"/>
            <a:r>
              <a:rPr lang="en-GB" sz="3600" i="1" dirty="0">
                <a:solidFill>
                  <a:schemeClr val="bg1"/>
                </a:solidFill>
                <a:latin typeface="Garamond" panose="02020404030301010803" pitchFamily="18" charset="0"/>
              </a:rPr>
              <a:t>“No difficulty or affliction can persist if one demonstrates steadfastness and patience while placing trust and faith in God Almighty. ‘When God is yours, what grief can you have?’”</a:t>
            </a:r>
            <a:endParaRPr lang="en-GB" sz="3600" i="1" dirty="0">
              <a:solidFill>
                <a:schemeClr val="bg1"/>
              </a:solidFill>
              <a:effectLst/>
              <a:latin typeface="Garamond" panose="02020404030301010803" pitchFamily="18" charset="0"/>
            </a:endParaRPr>
          </a:p>
          <a:p>
            <a:pPr algn="ctr">
              <a:lnSpc>
                <a:spcPct val="150000"/>
              </a:lnSpc>
            </a:pPr>
            <a:r>
              <a:rPr lang="en-US" dirty="0">
                <a:solidFill>
                  <a:schemeClr val="bg1"/>
                </a:solidFill>
                <a:effectLst/>
                <a:latin typeface="Garamond" panose="02020404030301010803" pitchFamily="18" charset="0"/>
                <a:cs typeface="Jameel Noori Nastaleeq" panose="02000503000000000004" pitchFamily="2" charset="-78"/>
              </a:rPr>
              <a:t>(</a:t>
            </a:r>
            <a:r>
              <a:rPr lang="en-US" dirty="0" err="1">
                <a:solidFill>
                  <a:schemeClr val="bg1"/>
                </a:solidFill>
                <a:effectLst/>
                <a:latin typeface="Garamond" panose="02020404030301010803" pitchFamily="18" charset="0"/>
                <a:cs typeface="Jameel Noori Nastaleeq" panose="02000503000000000004" pitchFamily="2" charset="-78"/>
              </a:rPr>
              <a:t>Malfuzat</a:t>
            </a:r>
            <a:r>
              <a:rPr lang="en-US" dirty="0">
                <a:solidFill>
                  <a:schemeClr val="bg1"/>
                </a:solidFill>
                <a:effectLst/>
                <a:latin typeface="Garamond" panose="02020404030301010803" pitchFamily="18" charset="0"/>
                <a:cs typeface="Jameel Noori Nastaleeq" panose="02000503000000000004" pitchFamily="2" charset="-78"/>
              </a:rPr>
              <a:t>, </a:t>
            </a:r>
            <a:r>
              <a:rPr lang="en-US" dirty="0" err="1">
                <a:solidFill>
                  <a:schemeClr val="bg1"/>
                </a:solidFill>
                <a:effectLst/>
                <a:latin typeface="Garamond" panose="02020404030301010803" pitchFamily="18" charset="0"/>
                <a:cs typeface="Jameel Noori Nastaleeq" panose="02000503000000000004" pitchFamily="2" charset="-78"/>
              </a:rPr>
              <a:t>Vol</a:t>
            </a:r>
            <a:r>
              <a:rPr lang="en-US" dirty="0">
                <a:solidFill>
                  <a:schemeClr val="bg1"/>
                </a:solidFill>
                <a:effectLst/>
                <a:latin typeface="Garamond" panose="02020404030301010803" pitchFamily="18" charset="0"/>
                <a:cs typeface="Jameel Noori Nastaleeq" panose="02000503000000000004" pitchFamily="2" charset="-78"/>
              </a:rPr>
              <a:t> .5, Page. 274)</a:t>
            </a:r>
            <a:endParaRPr lang="ar-SA" u="none" strike="noStrike" dirty="0">
              <a:solidFill>
                <a:schemeClr val="bg1"/>
              </a:solidFill>
              <a:effectLst/>
              <a:latin typeface="Garamond" panose="02020404030301010803" pitchFamily="18" charset="0"/>
              <a:cs typeface="Jameel Noori Nastaleeq" panose="02000503000000000004" pitchFamily="2" charset="-78"/>
            </a:endParaRPr>
          </a:p>
        </p:txBody>
      </p:sp>
      <p:pic>
        <p:nvPicPr>
          <p:cNvPr id="10244" name="Picture 4" descr="Ahmad Ahmed Arabic Name Creative Classic Stock Vector (Royalty Free)  2199343967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b="7538"/>
          <a:stretch/>
        </p:blipFill>
        <p:spPr bwMode="auto">
          <a:xfrm>
            <a:off x="7150904" y="1237432"/>
            <a:ext cx="4735366" cy="441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56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5B8D4BA-7F79-FFBF-FD49-B0060E2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CF57E0F-AF23-964D-63E0-27A2ACC91FE2}"/>
              </a:ext>
            </a:extLst>
          </p:cNvPr>
          <p:cNvSpPr>
            <a:spLocks/>
          </p:cNvSpPr>
          <p:nvPr/>
        </p:nvSpPr>
        <p:spPr>
          <a:xfrm>
            <a:off x="1" y="0"/>
            <a:ext cx="12192000" cy="1988509"/>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5" name="TextBox 4">
            <a:extLst>
              <a:ext uri="{FF2B5EF4-FFF2-40B4-BE49-F238E27FC236}">
                <a16:creationId xmlns:a16="http://schemas.microsoft.com/office/drawing/2014/main" id="{067C9E96-849B-F510-D932-612E316A1843}"/>
              </a:ext>
            </a:extLst>
          </p:cNvPr>
          <p:cNvSpPr txBox="1"/>
          <p:nvPr/>
        </p:nvSpPr>
        <p:spPr>
          <a:xfrm>
            <a:off x="436598" y="463323"/>
            <a:ext cx="7522358" cy="1015663"/>
          </a:xfrm>
          <a:prstGeom prst="rect">
            <a:avLst/>
          </a:prstGeom>
          <a:noFill/>
        </p:spPr>
        <p:txBody>
          <a:bodyPr wrap="square">
            <a:spAutoFit/>
          </a:bodyPr>
          <a:lstStyle/>
          <a:p>
            <a:pPr algn="ctr"/>
            <a:r>
              <a:rPr lang="en-US" sz="6000" b="1" dirty="0">
                <a:solidFill>
                  <a:schemeClr val="bg1"/>
                </a:solidFill>
                <a:latin typeface="Calisto MT" panose="02040603050505030304" pitchFamily="18" charset="0"/>
                <a:cs typeface="Apple Chancery" panose="03020702040506060504" pitchFamily="66" charset="-79"/>
              </a:rPr>
              <a:t>HOMEWORK</a:t>
            </a:r>
          </a:p>
        </p:txBody>
      </p:sp>
      <p:pic>
        <p:nvPicPr>
          <p:cNvPr id="15" name="Graphic 14" descr="Stopwatch 75% with solid fill">
            <a:extLst>
              <a:ext uri="{FF2B5EF4-FFF2-40B4-BE49-F238E27FC236}">
                <a16:creationId xmlns:a16="http://schemas.microsoft.com/office/drawing/2014/main" id="{5B460313-C000-DEE9-805A-67A26FD08D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598" y="4869491"/>
            <a:ext cx="1077219" cy="1077219"/>
          </a:xfrm>
          <a:prstGeom prst="rect">
            <a:avLst/>
          </a:prstGeom>
        </p:spPr>
      </p:pic>
      <p:pic>
        <p:nvPicPr>
          <p:cNvPr id="6" name="Graphic 5" descr="Desk outline">
            <a:extLst>
              <a:ext uri="{FF2B5EF4-FFF2-40B4-BE49-F238E27FC236}">
                <a16:creationId xmlns:a16="http://schemas.microsoft.com/office/drawing/2014/main" id="{67F19CB7-334A-BF07-E219-D841E70CCE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783" y="-188513"/>
            <a:ext cx="2075144" cy="2075144"/>
          </a:xfrm>
          <a:prstGeom prst="rect">
            <a:avLst/>
          </a:prstGeom>
        </p:spPr>
      </p:pic>
      <p:pic>
        <p:nvPicPr>
          <p:cNvPr id="14" name="Picture 13" descr="A group of mountains with flags&#10;&#10;Description automatically generated">
            <a:extLst>
              <a:ext uri="{FF2B5EF4-FFF2-40B4-BE49-F238E27FC236}">
                <a16:creationId xmlns:a16="http://schemas.microsoft.com/office/drawing/2014/main" id="{9598A092-4222-5F9A-51D2-7788F9AABAE6}"/>
              </a:ext>
            </a:extLst>
          </p:cNvPr>
          <p:cNvPicPr>
            <a:picLocks noChangeAspect="1"/>
          </p:cNvPicPr>
          <p:nvPr/>
        </p:nvPicPr>
        <p:blipFill>
          <a:blip r:embed="rId7"/>
          <a:stretch>
            <a:fillRect/>
          </a:stretch>
        </p:blipFill>
        <p:spPr>
          <a:xfrm>
            <a:off x="5923392" y="2742053"/>
            <a:ext cx="7772400" cy="4254875"/>
          </a:xfrm>
          <a:prstGeom prst="rect">
            <a:avLst/>
          </a:prstGeom>
        </p:spPr>
      </p:pic>
      <p:pic>
        <p:nvPicPr>
          <p:cNvPr id="20" name="Graphic 19" descr="Books outline">
            <a:extLst>
              <a:ext uri="{FF2B5EF4-FFF2-40B4-BE49-F238E27FC236}">
                <a16:creationId xmlns:a16="http://schemas.microsoft.com/office/drawing/2014/main" id="{9CB10754-E4F5-E402-2450-48F39911FA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6472" y="254828"/>
            <a:ext cx="1504757" cy="1504757"/>
          </a:xfrm>
          <a:prstGeom prst="rect">
            <a:avLst/>
          </a:prstGeom>
        </p:spPr>
      </p:pic>
      <p:sp>
        <p:nvSpPr>
          <p:cNvPr id="21" name="TextBox 20">
            <a:extLst>
              <a:ext uri="{FF2B5EF4-FFF2-40B4-BE49-F238E27FC236}">
                <a16:creationId xmlns:a16="http://schemas.microsoft.com/office/drawing/2014/main" id="{5E06823D-087D-6B5F-A671-7C0292DA273F}"/>
              </a:ext>
            </a:extLst>
          </p:cNvPr>
          <p:cNvSpPr txBox="1"/>
          <p:nvPr/>
        </p:nvSpPr>
        <p:spPr>
          <a:xfrm>
            <a:off x="406625" y="2493489"/>
            <a:ext cx="6623959" cy="1446550"/>
          </a:xfrm>
          <a:prstGeom prst="rect">
            <a:avLst/>
          </a:prstGeom>
          <a:noFill/>
        </p:spPr>
        <p:txBody>
          <a:bodyPr wrap="square">
            <a:spAutoFit/>
          </a:bodyPr>
          <a:lstStyle/>
          <a:p>
            <a:pPr algn="ctr"/>
            <a:r>
              <a:rPr lang="en-GB" sz="4400" b="1" dirty="0">
                <a:latin typeface="Garamond" panose="02020404030301010803" pitchFamily="18" charset="0"/>
              </a:rPr>
              <a:t>Have you done your homework for this week?</a:t>
            </a:r>
          </a:p>
        </p:txBody>
      </p:sp>
      <p:sp>
        <p:nvSpPr>
          <p:cNvPr id="7" name="TextBox 6">
            <a:extLst>
              <a:ext uri="{FF2B5EF4-FFF2-40B4-BE49-F238E27FC236}">
                <a16:creationId xmlns:a16="http://schemas.microsoft.com/office/drawing/2014/main" id="{316F9829-911B-1D0A-936B-FF8909E2C241}"/>
              </a:ext>
            </a:extLst>
          </p:cNvPr>
          <p:cNvSpPr txBox="1"/>
          <p:nvPr/>
        </p:nvSpPr>
        <p:spPr>
          <a:xfrm>
            <a:off x="948033" y="4752795"/>
            <a:ext cx="5541141" cy="954107"/>
          </a:xfrm>
          <a:prstGeom prst="rect">
            <a:avLst/>
          </a:prstGeom>
          <a:noFill/>
        </p:spPr>
        <p:txBody>
          <a:bodyPr wrap="square">
            <a:spAutoFit/>
          </a:bodyPr>
          <a:lstStyle/>
          <a:p>
            <a:pPr algn="ctr"/>
            <a:r>
              <a:rPr lang="en-GB" sz="2800" b="1" dirty="0">
                <a:latin typeface="Garamond" panose="02020404030301010803" pitchFamily="18" charset="0"/>
              </a:rPr>
              <a:t>Make sure to note down your homework for next week!</a:t>
            </a:r>
          </a:p>
        </p:txBody>
      </p:sp>
      <p:pic>
        <p:nvPicPr>
          <p:cNvPr id="8" name="Graphic 7" descr="Badge 4 with solid fill">
            <a:extLst>
              <a:ext uri="{FF2B5EF4-FFF2-40B4-BE49-F238E27FC236}">
                <a16:creationId xmlns:a16="http://schemas.microsoft.com/office/drawing/2014/main" id="{ADD77930-0694-A450-4476-0DA96F8900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51" y="383811"/>
            <a:ext cx="1207008" cy="1207008"/>
          </a:xfrm>
          <a:prstGeom prst="rect">
            <a:avLst/>
          </a:prstGeom>
        </p:spPr>
      </p:pic>
    </p:spTree>
    <p:extLst>
      <p:ext uri="{BB962C8B-B14F-4D97-AF65-F5344CB8AC3E}">
        <p14:creationId xmlns:p14="http://schemas.microsoft.com/office/powerpoint/2010/main" val="772626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5835741" cy="6976533"/>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BE841D56-3CF7-46D6-040A-8111FFDD334D}"/>
              </a:ext>
            </a:extLst>
          </p:cNvPr>
          <p:cNvSpPr txBox="1"/>
          <p:nvPr/>
        </p:nvSpPr>
        <p:spPr>
          <a:xfrm>
            <a:off x="-621495" y="1207008"/>
            <a:ext cx="6827134" cy="1446550"/>
          </a:xfrm>
          <a:prstGeom prst="rect">
            <a:avLst/>
          </a:prstGeom>
          <a:noFill/>
        </p:spPr>
        <p:txBody>
          <a:bodyPr wrap="square">
            <a:spAutoFit/>
          </a:bodyPr>
          <a:lstStyle/>
          <a:p>
            <a:pPr algn="ctr"/>
            <a:r>
              <a:rPr lang="en-US" sz="8800" b="1" dirty="0">
                <a:solidFill>
                  <a:schemeClr val="bg1"/>
                </a:solidFill>
                <a:latin typeface="+mj-lt"/>
                <a:cs typeface="Apple Chancery" panose="03020702040506060504" pitchFamily="66" charset="-79"/>
              </a:rPr>
              <a:t>SALAT</a:t>
            </a:r>
          </a:p>
        </p:txBody>
      </p:sp>
      <p:sp>
        <p:nvSpPr>
          <p:cNvPr id="7" name="TextBox 6">
            <a:extLst>
              <a:ext uri="{FF2B5EF4-FFF2-40B4-BE49-F238E27FC236}">
                <a16:creationId xmlns:a16="http://schemas.microsoft.com/office/drawing/2014/main" id="{784BA16D-63CF-BED8-7227-2117CA73A0CE}"/>
              </a:ext>
            </a:extLst>
          </p:cNvPr>
          <p:cNvSpPr txBox="1"/>
          <p:nvPr/>
        </p:nvSpPr>
        <p:spPr>
          <a:xfrm>
            <a:off x="165134" y="2761973"/>
            <a:ext cx="5025276" cy="1077218"/>
          </a:xfrm>
          <a:prstGeom prst="rect">
            <a:avLst/>
          </a:prstGeom>
          <a:noFill/>
        </p:spPr>
        <p:txBody>
          <a:bodyPr wrap="square">
            <a:spAutoFit/>
          </a:bodyPr>
          <a:lstStyle/>
          <a:p>
            <a:pPr algn="ctr"/>
            <a:r>
              <a:rPr lang="en-GB" sz="3200" dirty="0">
                <a:solidFill>
                  <a:schemeClr val="bg1"/>
                </a:solidFill>
                <a:latin typeface="+mj-lt"/>
                <a:cs typeface="Apple Chancery" panose="03020702040506060504" pitchFamily="66" charset="-79"/>
              </a:rPr>
              <a:t>Lets Recap a part of our </a:t>
            </a:r>
            <a:r>
              <a:rPr lang="en-GB" sz="3200" dirty="0" err="1">
                <a:solidFill>
                  <a:schemeClr val="bg1"/>
                </a:solidFill>
                <a:latin typeface="+mj-lt"/>
                <a:cs typeface="Apple Chancery" panose="03020702040506060504" pitchFamily="66" charset="-79"/>
              </a:rPr>
              <a:t>Salat</a:t>
            </a:r>
            <a:r>
              <a:rPr lang="en-GB" sz="3200" dirty="0">
                <a:solidFill>
                  <a:schemeClr val="bg1"/>
                </a:solidFill>
                <a:latin typeface="+mj-lt"/>
                <a:cs typeface="Apple Chancery" panose="03020702040506060504" pitchFamily="66" charset="-79"/>
              </a:rPr>
              <a:t>!</a:t>
            </a:r>
            <a:endParaRPr lang="en-US" sz="3200" dirty="0">
              <a:solidFill>
                <a:schemeClr val="bg1"/>
              </a:solidFill>
              <a:latin typeface="+mj-lt"/>
              <a:cs typeface="Apple Chancery" panose="03020702040506060504" pitchFamily="66" charset="-79"/>
            </a:endParaRPr>
          </a:p>
        </p:txBody>
      </p:sp>
      <p:sp>
        <p:nvSpPr>
          <p:cNvPr id="11" name="TextBox 10">
            <a:extLst>
              <a:ext uri="{FF2B5EF4-FFF2-40B4-BE49-F238E27FC236}">
                <a16:creationId xmlns:a16="http://schemas.microsoft.com/office/drawing/2014/main" id="{6D911FF3-5842-B901-056A-2CFD7289997B}"/>
              </a:ext>
            </a:extLst>
          </p:cNvPr>
          <p:cNvSpPr txBox="1"/>
          <p:nvPr/>
        </p:nvSpPr>
        <p:spPr>
          <a:xfrm>
            <a:off x="1288367" y="4914478"/>
            <a:ext cx="3785008" cy="954107"/>
          </a:xfrm>
          <a:prstGeom prst="rect">
            <a:avLst/>
          </a:prstGeom>
          <a:noFill/>
        </p:spPr>
        <p:txBody>
          <a:bodyPr wrap="square">
            <a:spAutoFit/>
          </a:bodyPr>
          <a:lstStyle/>
          <a:p>
            <a:pPr algn="ctr"/>
            <a:r>
              <a:rPr lang="en-US" sz="2800" dirty="0">
                <a:solidFill>
                  <a:schemeClr val="bg1"/>
                </a:solidFill>
                <a:latin typeface="Garamond" panose="02020404030301010803" pitchFamily="18" charset="0"/>
                <a:cs typeface="Apple Chancery" panose="03020702040506060504" pitchFamily="66" charset="-79"/>
              </a:rPr>
              <a:t>NEXT </a:t>
            </a:r>
            <a:r>
              <a:rPr lang="en-GB" sz="2800" dirty="0">
                <a:solidFill>
                  <a:schemeClr val="bg1"/>
                </a:solidFill>
                <a:latin typeface="Garamond" panose="02020404030301010803" pitchFamily="18" charset="0"/>
                <a:cs typeface="Apple Chancery" panose="03020702040506060504" pitchFamily="66" charset="-79"/>
              </a:rPr>
              <a:t>WEEK RECAP</a:t>
            </a:r>
            <a:r>
              <a:rPr lang="en-US" sz="2800" dirty="0">
                <a:solidFill>
                  <a:schemeClr val="bg1"/>
                </a:solidFill>
                <a:latin typeface="Garamond" panose="02020404030301010803" pitchFamily="18" charset="0"/>
                <a:cs typeface="Apple Chancery" panose="03020702040506060504" pitchFamily="66" charset="-79"/>
              </a:rPr>
              <a:t>:</a:t>
            </a:r>
            <a:endParaRPr lang="en-US" sz="1400" dirty="0">
              <a:solidFill>
                <a:schemeClr val="bg1"/>
              </a:solidFill>
              <a:latin typeface="Garamond" panose="02020404030301010803" pitchFamily="18" charset="0"/>
              <a:cs typeface="Apple Chancery" panose="03020702040506060504" pitchFamily="66" charset="-79"/>
            </a:endParaRPr>
          </a:p>
          <a:p>
            <a:pPr algn="ctr"/>
            <a:r>
              <a:rPr lang="en-US" sz="2800" b="1" dirty="0">
                <a:solidFill>
                  <a:schemeClr val="bg1"/>
                </a:solidFill>
                <a:latin typeface="Garamond" panose="02020404030301010803" pitchFamily="18" charset="0"/>
                <a:cs typeface="Apple Chancery" panose="03020702040506060504" pitchFamily="66" charset="-79"/>
              </a:rPr>
              <a:t>Thana</a:t>
            </a:r>
          </a:p>
        </p:txBody>
      </p:sp>
      <p:pic>
        <p:nvPicPr>
          <p:cNvPr id="15" name="Graphic 14" descr="Stopwatch 75% with solid fill">
            <a:extLst>
              <a:ext uri="{FF2B5EF4-FFF2-40B4-BE49-F238E27FC236}">
                <a16:creationId xmlns:a16="http://schemas.microsoft.com/office/drawing/2014/main" id="{2315D515-D6D9-527B-3858-DE536D71A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04" y="4693576"/>
            <a:ext cx="1077219" cy="1077219"/>
          </a:xfrm>
          <a:prstGeom prst="rect">
            <a:avLst/>
          </a:prstGeom>
        </p:spPr>
      </p:pic>
      <p:cxnSp>
        <p:nvCxnSpPr>
          <p:cNvPr id="17" name="Straight Connector 16">
            <a:extLst>
              <a:ext uri="{FF2B5EF4-FFF2-40B4-BE49-F238E27FC236}">
                <a16:creationId xmlns:a16="http://schemas.microsoft.com/office/drawing/2014/main" id="{05591D74-87DD-0A2A-831E-70C928D4460E}"/>
              </a:ext>
            </a:extLst>
          </p:cNvPr>
          <p:cNvCxnSpPr>
            <a:cxnSpLocks/>
          </p:cNvCxnSpPr>
          <p:nvPr/>
        </p:nvCxnSpPr>
        <p:spPr>
          <a:xfrm>
            <a:off x="1066431" y="3927245"/>
            <a:ext cx="323008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a:off x="6330866" y="233057"/>
            <a:ext cx="5106786" cy="646331"/>
          </a:xfrm>
          <a:prstGeom prst="rect">
            <a:avLst/>
          </a:prstGeom>
          <a:noFill/>
        </p:spPr>
        <p:txBody>
          <a:bodyPr wrap="square" rtlCol="0">
            <a:spAutoFit/>
          </a:bodyPr>
          <a:lstStyle/>
          <a:p>
            <a:pPr algn="ctr"/>
            <a:r>
              <a:rPr lang="en-US" sz="3600" b="1" dirty="0"/>
              <a:t>The </a:t>
            </a:r>
            <a:r>
              <a:rPr lang="en-US" sz="3600" b="1" dirty="0" err="1"/>
              <a:t>Niyyat</a:t>
            </a:r>
            <a:r>
              <a:rPr lang="en-US" sz="3600" b="1" dirty="0"/>
              <a:t> (Intention)</a:t>
            </a:r>
          </a:p>
        </p:txBody>
      </p:sp>
      <p:sp>
        <p:nvSpPr>
          <p:cNvPr id="8" name="TextBox 7">
            <a:extLst>
              <a:ext uri="{FF2B5EF4-FFF2-40B4-BE49-F238E27FC236}">
                <a16:creationId xmlns:a16="http://schemas.microsoft.com/office/drawing/2014/main" id="{21F8C737-CDB6-3FFD-D460-434E871DD033}"/>
              </a:ext>
            </a:extLst>
          </p:cNvPr>
          <p:cNvSpPr txBox="1"/>
          <p:nvPr/>
        </p:nvSpPr>
        <p:spPr>
          <a:xfrm>
            <a:off x="5709796" y="982097"/>
            <a:ext cx="4723546" cy="2585323"/>
          </a:xfrm>
          <a:prstGeom prst="rect">
            <a:avLst/>
          </a:prstGeom>
          <a:noFill/>
        </p:spPr>
        <p:txBody>
          <a:bodyPr wrap="square">
            <a:spAutoFit/>
          </a:bodyPr>
          <a:lstStyle/>
          <a:p>
            <a:pPr algn="ctr" rtl="1">
              <a:lnSpc>
                <a:spcPct val="150000"/>
              </a:lnSpc>
            </a:pPr>
            <a:r>
              <a:rPr lang="ur-PK" sz="3600" dirty="0">
                <a:latin typeface="ManzoorNaskh" panose="02000500000000000000" pitchFamily="2" charset="-78"/>
                <a:ea typeface="ManzoorNaskh" panose="02000500000000000000" pitchFamily="2" charset="-78"/>
                <a:cs typeface="ManzoorNaskh" panose="02000500000000000000" pitchFamily="2" charset="-78"/>
              </a:rPr>
              <a:t>وَجَّهْتُ وَجْهِيَ لِلَّذِي فَطَرَ السَّمٰوٰتِ وَالْأَرْضَ حَنِيفًا وَ مَا أَنَا مِنَ الْمُشْرِكِينَ</a:t>
            </a:r>
          </a:p>
        </p:txBody>
      </p:sp>
      <p:sp>
        <p:nvSpPr>
          <p:cNvPr id="9" name="TextBox 8">
            <a:extLst>
              <a:ext uri="{FF2B5EF4-FFF2-40B4-BE49-F238E27FC236}">
                <a16:creationId xmlns:a16="http://schemas.microsoft.com/office/drawing/2014/main" id="{0AD11F3D-DF15-A203-0BBD-A265F45D5A30}"/>
              </a:ext>
            </a:extLst>
          </p:cNvPr>
          <p:cNvSpPr txBox="1"/>
          <p:nvPr/>
        </p:nvSpPr>
        <p:spPr>
          <a:xfrm>
            <a:off x="5525151" y="4773050"/>
            <a:ext cx="6615475" cy="400110"/>
          </a:xfrm>
          <a:prstGeom prst="rect">
            <a:avLst/>
          </a:prstGeom>
          <a:noFill/>
        </p:spPr>
        <p:txBody>
          <a:bodyPr wrap="square">
            <a:spAutoFit/>
          </a:bodyPr>
          <a:lstStyle/>
          <a:p>
            <a:pPr algn="ctr"/>
            <a:r>
              <a:rPr lang="en-GB" sz="2000" b="1" dirty="0"/>
              <a:t>Translation:</a:t>
            </a:r>
          </a:p>
        </p:txBody>
      </p:sp>
      <p:sp>
        <p:nvSpPr>
          <p:cNvPr id="10" name="TextBox 9">
            <a:extLst>
              <a:ext uri="{FF2B5EF4-FFF2-40B4-BE49-F238E27FC236}">
                <a16:creationId xmlns:a16="http://schemas.microsoft.com/office/drawing/2014/main" id="{671712A6-80BC-B2B3-CF93-0765C3EF5839}"/>
              </a:ext>
            </a:extLst>
          </p:cNvPr>
          <p:cNvSpPr txBox="1"/>
          <p:nvPr/>
        </p:nvSpPr>
        <p:spPr>
          <a:xfrm>
            <a:off x="5737658" y="5108647"/>
            <a:ext cx="6290634" cy="1545038"/>
          </a:xfrm>
          <a:prstGeom prst="rect">
            <a:avLst/>
          </a:prstGeom>
          <a:noFill/>
        </p:spPr>
        <p:txBody>
          <a:bodyPr wrap="square">
            <a:spAutoFit/>
          </a:bodyPr>
          <a:lstStyle/>
          <a:p>
            <a:pPr algn="ctr" fontAlgn="base">
              <a:lnSpc>
                <a:spcPct val="120000"/>
              </a:lnSpc>
            </a:pPr>
            <a:r>
              <a:rPr lang="en-GB" sz="2000" dirty="0"/>
              <a:t> I have turned my full attention towards Him Who has created the heavens and the earth, being ever inclined to Him, and I am not one of those who associate partners with Allah</a:t>
            </a:r>
          </a:p>
        </p:txBody>
      </p:sp>
      <p:pic>
        <p:nvPicPr>
          <p:cNvPr id="1026" name="Picture 2" descr="Rukoo' | Learn Salaah">
            <a:extLst>
              <a:ext uri="{FF2B5EF4-FFF2-40B4-BE49-F238E27FC236}">
                <a16:creationId xmlns:a16="http://schemas.microsoft.com/office/drawing/2014/main" id="{BE42A9ED-97AE-5765-852C-235686CFF1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7474" y="-2997434"/>
            <a:ext cx="2833688" cy="20002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23B13BE-F6E7-686C-9151-5B9CE5346172}"/>
              </a:ext>
            </a:extLst>
          </p:cNvPr>
          <p:cNvSpPr txBox="1"/>
          <p:nvPr/>
        </p:nvSpPr>
        <p:spPr>
          <a:xfrm>
            <a:off x="5473776" y="3810891"/>
            <a:ext cx="6615475" cy="800219"/>
          </a:xfrm>
          <a:prstGeom prst="rect">
            <a:avLst/>
          </a:prstGeom>
          <a:noFill/>
        </p:spPr>
        <p:txBody>
          <a:bodyPr wrap="square">
            <a:spAutoFit/>
          </a:bodyPr>
          <a:lstStyle/>
          <a:p>
            <a:pPr algn="ctr"/>
            <a:r>
              <a:rPr lang="en-GB" sz="2300" i="1" dirty="0" err="1"/>
              <a:t>Wajjah-tu</a:t>
            </a:r>
            <a:r>
              <a:rPr lang="en-GB" sz="2300" i="1" dirty="0"/>
              <a:t> </a:t>
            </a:r>
            <a:r>
              <a:rPr lang="en-GB" sz="2300" i="1" dirty="0" err="1"/>
              <a:t>wajhiya</a:t>
            </a:r>
            <a:r>
              <a:rPr lang="en-GB" sz="2300" i="1" dirty="0"/>
              <a:t> </a:t>
            </a:r>
            <a:r>
              <a:rPr lang="en-GB" sz="2300" i="1" dirty="0" err="1"/>
              <a:t>lilladhee</a:t>
            </a:r>
            <a:r>
              <a:rPr lang="en-GB" sz="2300" i="1" dirty="0"/>
              <a:t> </a:t>
            </a:r>
            <a:r>
              <a:rPr lang="en-GB" sz="2300" i="1" dirty="0" err="1"/>
              <a:t>faṭaras-samāwāti</a:t>
            </a:r>
            <a:r>
              <a:rPr lang="en-GB" sz="2300" i="1" dirty="0"/>
              <a:t> </a:t>
            </a:r>
            <a:r>
              <a:rPr lang="en-GB" sz="2300" i="1" dirty="0" err="1"/>
              <a:t>wal-arḍa</a:t>
            </a:r>
            <a:r>
              <a:rPr lang="en-GB" sz="2300" i="1" dirty="0"/>
              <a:t> </a:t>
            </a:r>
            <a:r>
              <a:rPr lang="en-GB" sz="2300" i="1" dirty="0" err="1"/>
              <a:t>ḥaneefan</a:t>
            </a:r>
            <a:r>
              <a:rPr lang="en-GB" sz="2300" i="1" dirty="0"/>
              <a:t> </a:t>
            </a:r>
            <a:r>
              <a:rPr lang="en-GB" sz="2300" i="1" dirty="0" err="1"/>
              <a:t>wa</a:t>
            </a:r>
            <a:r>
              <a:rPr lang="en-GB" sz="2300" i="1" dirty="0"/>
              <a:t> </a:t>
            </a:r>
            <a:r>
              <a:rPr lang="en-GB" sz="2300" i="1" dirty="0" err="1"/>
              <a:t>mā</a:t>
            </a:r>
            <a:r>
              <a:rPr lang="en-GB" sz="2300" i="1" dirty="0"/>
              <a:t> </a:t>
            </a:r>
            <a:r>
              <a:rPr lang="en-GB" sz="2300" i="1" dirty="0" err="1"/>
              <a:t>ana</a:t>
            </a:r>
            <a:r>
              <a:rPr lang="en-GB" sz="2300" i="1" dirty="0"/>
              <a:t> </a:t>
            </a:r>
            <a:r>
              <a:rPr lang="en-GB" sz="2300" i="1" dirty="0" err="1"/>
              <a:t>minal-mushrikeen</a:t>
            </a:r>
            <a:r>
              <a:rPr lang="en-GB" sz="2300" i="1" dirty="0"/>
              <a:t>.</a:t>
            </a:r>
          </a:p>
        </p:txBody>
      </p:sp>
      <p:pic>
        <p:nvPicPr>
          <p:cNvPr id="12" name="Picture 11">
            <a:extLst>
              <a:ext uri="{FF2B5EF4-FFF2-40B4-BE49-F238E27FC236}">
                <a16:creationId xmlns:a16="http://schemas.microsoft.com/office/drawing/2014/main" id="{940192C5-2F68-CA71-EB21-73128DF38742}"/>
              </a:ext>
            </a:extLst>
          </p:cNvPr>
          <p:cNvPicPr>
            <a:picLocks noChangeAspect="1"/>
          </p:cNvPicPr>
          <p:nvPr/>
        </p:nvPicPr>
        <p:blipFill>
          <a:blip r:embed="rId8"/>
          <a:stretch>
            <a:fillRect/>
          </a:stretch>
        </p:blipFill>
        <p:spPr>
          <a:xfrm>
            <a:off x="5737658" y="-3231234"/>
            <a:ext cx="1585362" cy="1461241"/>
          </a:xfrm>
          <a:prstGeom prst="rect">
            <a:avLst/>
          </a:prstGeom>
        </p:spPr>
      </p:pic>
      <p:pic>
        <p:nvPicPr>
          <p:cNvPr id="16" name="Picture 15"/>
          <p:cNvPicPr>
            <a:picLocks noChangeAspect="1"/>
          </p:cNvPicPr>
          <p:nvPr/>
        </p:nvPicPr>
        <p:blipFill rotWithShape="1">
          <a:blip r:embed="rId9"/>
          <a:srcRect l="22832" t="11452" r="24162" b="7480"/>
          <a:stretch/>
        </p:blipFill>
        <p:spPr>
          <a:xfrm>
            <a:off x="10646196" y="1144742"/>
            <a:ext cx="1229452" cy="2307118"/>
          </a:xfrm>
          <a:prstGeom prst="rect">
            <a:avLst/>
          </a:prstGeom>
        </p:spPr>
      </p:pic>
    </p:spTree>
    <p:extLst>
      <p:ext uri="{BB962C8B-B14F-4D97-AF65-F5344CB8AC3E}">
        <p14:creationId xmlns:p14="http://schemas.microsoft.com/office/powerpoint/2010/main" val="40579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8AD7-9CA2-01EF-0F55-AE6BF1BE2C0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9F992F-6BEC-2CB6-E4D3-7612454F6E11}"/>
              </a:ext>
            </a:extLst>
          </p:cNvPr>
          <p:cNvSpPr>
            <a:spLocks/>
          </p:cNvSpPr>
          <p:nvPr/>
        </p:nvSpPr>
        <p:spPr>
          <a:xfrm>
            <a:off x="-259215" y="-118533"/>
            <a:ext cx="1440315" cy="6976533"/>
          </a:xfrm>
          <a:prstGeom prst="rect">
            <a:avLst/>
          </a:prstGeom>
          <a:solidFill>
            <a:srgbClr val="0172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pic>
        <p:nvPicPr>
          <p:cNvPr id="6" name="Graphic 5" descr="Badge 5 with solid fill">
            <a:extLst>
              <a:ext uri="{FF2B5EF4-FFF2-40B4-BE49-F238E27FC236}">
                <a16:creationId xmlns:a16="http://schemas.microsoft.com/office/drawing/2014/main" id="{AA120434-AD2C-7C4A-1220-5B0E1988E4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277" y="-77995"/>
            <a:ext cx="1390377" cy="1390377"/>
          </a:xfrm>
          <a:prstGeom prst="rect">
            <a:avLst/>
          </a:prstGeom>
        </p:spPr>
      </p:pic>
      <p:sp>
        <p:nvSpPr>
          <p:cNvPr id="2" name="TextBox 1">
            <a:extLst>
              <a:ext uri="{FF2B5EF4-FFF2-40B4-BE49-F238E27FC236}">
                <a16:creationId xmlns:a16="http://schemas.microsoft.com/office/drawing/2014/main" id="{E7F56522-EFEA-C6C5-97D1-BD080A9EA0D6}"/>
              </a:ext>
            </a:extLst>
          </p:cNvPr>
          <p:cNvSpPr txBox="1"/>
          <p:nvPr/>
        </p:nvSpPr>
        <p:spPr>
          <a:xfrm rot="5400000">
            <a:off x="-2618153" y="3633742"/>
            <a:ext cx="6208126" cy="769441"/>
          </a:xfrm>
          <a:prstGeom prst="rect">
            <a:avLst/>
          </a:prstGeom>
          <a:noFill/>
        </p:spPr>
        <p:txBody>
          <a:bodyPr wrap="square" rtlCol="0">
            <a:spAutoFit/>
          </a:bodyPr>
          <a:lstStyle/>
          <a:p>
            <a:pPr algn="ctr"/>
            <a:r>
              <a:rPr lang="en-US" sz="4400" b="1" dirty="0" err="1">
                <a:solidFill>
                  <a:schemeClr val="bg1"/>
                </a:solidFill>
              </a:rPr>
              <a:t>Niyyat</a:t>
            </a:r>
            <a:r>
              <a:rPr lang="en-US" sz="4400" b="1" dirty="0">
                <a:solidFill>
                  <a:schemeClr val="bg1"/>
                </a:solidFill>
              </a:rPr>
              <a:t> (Intention)</a:t>
            </a:r>
          </a:p>
        </p:txBody>
      </p:sp>
      <p:graphicFrame>
        <p:nvGraphicFramePr>
          <p:cNvPr id="30" name="Table 29">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4095480998"/>
              </p:ext>
            </p:extLst>
          </p:nvPr>
        </p:nvGraphicFramePr>
        <p:xfrm>
          <a:off x="2297035" y="461044"/>
          <a:ext cx="8808724"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فَطَرَ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لِلَّذِي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وَجْهِيَ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وَجَّهْتُ </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He has created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Towards he 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My full attention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I have turned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5" name="Table 14">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1887397089"/>
              </p:ext>
            </p:extLst>
          </p:nvPr>
        </p:nvGraphicFramePr>
        <p:xfrm>
          <a:off x="2291780" y="2536837"/>
          <a:ext cx="8808724"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1943807450"/>
                    </a:ext>
                  </a:extLst>
                </a:gridCol>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gridCol w="2202181">
                  <a:extLst>
                    <a:ext uri="{9D8B030D-6E8A-4147-A177-3AD203B41FA5}">
                      <a16:colId xmlns:a16="http://schemas.microsoft.com/office/drawing/2014/main" val="4159018897"/>
                    </a:ext>
                  </a:extLst>
                </a:gridCol>
              </a:tblGrid>
              <a:tr h="851338">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 مَا أَنَا</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حَنِيفًا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وَالْأَرْضَ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السَّمٰوٰتِ </a:t>
                      </a:r>
                      <a:endParaRPr lang="en-GB" sz="18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algn="ctr"/>
                      <a:r>
                        <a:rPr lang="en-GB" sz="2000" b="1" dirty="0">
                          <a:latin typeface="Garamond" panose="02020404030301010803" pitchFamily="18" charset="0"/>
                        </a:rPr>
                        <a:t>And I am not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Garamond" panose="02020404030301010803" pitchFamily="18" charset="0"/>
                        </a:rPr>
                        <a:t>Being</a:t>
                      </a:r>
                      <a:r>
                        <a:rPr lang="en-GB" sz="2000" b="1" baseline="0" dirty="0">
                          <a:latin typeface="Garamond" panose="02020404030301010803" pitchFamily="18" charset="0"/>
                        </a:rPr>
                        <a:t> ever-inclined to him</a:t>
                      </a:r>
                      <a:endParaRPr lang="en-GB" sz="20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And the Earth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The Heavens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graphicFrame>
        <p:nvGraphicFramePr>
          <p:cNvPr id="11" name="Table 10">
            <a:extLst>
              <a:ext uri="{FF2B5EF4-FFF2-40B4-BE49-F238E27FC236}">
                <a16:creationId xmlns:a16="http://schemas.microsoft.com/office/drawing/2014/main" id="{1DD86F4F-BE5B-49C5-7897-A8B45CAE7A63}"/>
              </a:ext>
            </a:extLst>
          </p:cNvPr>
          <p:cNvGraphicFramePr>
            <a:graphicFrameLocks noGrp="1"/>
          </p:cNvGraphicFramePr>
          <p:nvPr>
            <p:extLst>
              <p:ext uri="{D42A27DB-BD31-4B8C-83A1-F6EECF244321}">
                <p14:modId xmlns:p14="http://schemas.microsoft.com/office/powerpoint/2010/main" val="2455221078"/>
              </p:ext>
            </p:extLst>
          </p:nvPr>
        </p:nvGraphicFramePr>
        <p:xfrm>
          <a:off x="4501580" y="4678954"/>
          <a:ext cx="4404362" cy="1702676"/>
        </p:xfrm>
        <a:graphic>
          <a:graphicData uri="http://schemas.openxmlformats.org/drawingml/2006/table">
            <a:tbl>
              <a:tblPr firstRow="1" bandRow="1">
                <a:tableStyleId>{5A111915-BE36-4E01-A7E5-04B1672EAD32}</a:tableStyleId>
              </a:tblPr>
              <a:tblGrid>
                <a:gridCol w="2202181">
                  <a:extLst>
                    <a:ext uri="{9D8B030D-6E8A-4147-A177-3AD203B41FA5}">
                      <a16:colId xmlns:a16="http://schemas.microsoft.com/office/drawing/2014/main" val="3350180030"/>
                    </a:ext>
                  </a:extLst>
                </a:gridCol>
                <a:gridCol w="2202181">
                  <a:extLst>
                    <a:ext uri="{9D8B030D-6E8A-4147-A177-3AD203B41FA5}">
                      <a16:colId xmlns:a16="http://schemas.microsoft.com/office/drawing/2014/main" val="3015703636"/>
                    </a:ext>
                  </a:extLst>
                </a:gridCol>
              </a:tblGrid>
              <a:tr h="851338">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الْمُشْرِكِينَ</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ur-PK"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rPr>
                        <a:t>مِنَ </a:t>
                      </a:r>
                      <a:endParaRPr lang="en-GB" sz="3200" b="0" dirty="0">
                        <a:solidFill>
                          <a:schemeClr val="tx1"/>
                        </a:solidFill>
                        <a:latin typeface="ManzoorNaskh" panose="02000500000000000000" pitchFamily="2" charset="-78"/>
                        <a:ea typeface="ManzoorNaskh" panose="02000500000000000000" pitchFamily="2" charset="-78"/>
                        <a:cs typeface="ManzoorNaskh" panose="020005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5086403"/>
                  </a:ext>
                </a:extLst>
              </a:tr>
              <a:tr h="8513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latin typeface="Garamond" panose="02020404030301010803" pitchFamily="18" charset="0"/>
                        </a:rPr>
                        <a:t>Those who associate partners with Allah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latin typeface="Garamond" panose="02020404030301010803" pitchFamily="18" charset="0"/>
                        </a:rPr>
                        <a:t>From among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7972476"/>
                  </a:ext>
                </a:extLst>
              </a:tr>
            </a:tbl>
          </a:graphicData>
        </a:graphic>
      </p:graphicFrame>
      <p:pic>
        <p:nvPicPr>
          <p:cNvPr id="14" name="Picture 13"/>
          <p:cNvPicPr>
            <a:picLocks noChangeAspect="1"/>
          </p:cNvPicPr>
          <p:nvPr/>
        </p:nvPicPr>
        <p:blipFill rotWithShape="1">
          <a:blip r:embed="rId5"/>
          <a:srcRect l="22832" t="11452" r="24162" b="7480"/>
          <a:stretch/>
        </p:blipFill>
        <p:spPr>
          <a:xfrm>
            <a:off x="9418320" y="4436200"/>
            <a:ext cx="1188720" cy="2230684"/>
          </a:xfrm>
          <a:prstGeom prst="rect">
            <a:avLst/>
          </a:prstGeom>
        </p:spPr>
      </p:pic>
      <p:pic>
        <p:nvPicPr>
          <p:cNvPr id="2050" name="Picture 2" descr="6,024 Kids Muslim Praying Stock Vectors and Vector Art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l="13397" r="13372" b="6591"/>
          <a:stretch/>
        </p:blipFill>
        <p:spPr bwMode="auto">
          <a:xfrm>
            <a:off x="2575560" y="4328707"/>
            <a:ext cx="1786005" cy="245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25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A643490-5A9E-1E61-0778-6E693B41CACF}"/>
            </a:ext>
          </a:extLst>
        </p:cNvPr>
        <p:cNvGrpSpPr/>
        <p:nvPr/>
      </p:nvGrpSpPr>
      <p:grpSpPr>
        <a:xfrm>
          <a:off x="0" y="0"/>
          <a:ext cx="0" cy="0"/>
          <a:chOff x="0" y="0"/>
          <a:chExt cx="0" cy="0"/>
        </a:xfrm>
      </p:grpSpPr>
      <p:pic>
        <p:nvPicPr>
          <p:cNvPr id="2050" name="Picture 2" descr="Mubarak Mosque Archives | The Review of Religions">
            <a:extLst>
              <a:ext uri="{FF2B5EF4-FFF2-40B4-BE49-F238E27FC236}">
                <a16:creationId xmlns:a16="http://schemas.microsoft.com/office/drawing/2014/main" id="{A8E98A04-42C7-FA59-41C6-A7A559E89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398"/>
          <a:stretch>
            <a:fillRect/>
          </a:stretch>
        </p:blipFill>
        <p:spPr bwMode="auto">
          <a:xfrm>
            <a:off x="3618269" y="0"/>
            <a:ext cx="8679898" cy="684611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8614B32-6C3F-175C-6252-64EF732BFCAF}"/>
              </a:ext>
            </a:extLst>
          </p:cNvPr>
          <p:cNvSpPr>
            <a:spLocks/>
          </p:cNvSpPr>
          <p:nvPr/>
        </p:nvSpPr>
        <p:spPr>
          <a:xfrm>
            <a:off x="-20728" y="-118533"/>
            <a:ext cx="4711261" cy="7176558"/>
          </a:xfrm>
          <a:prstGeom prst="rect">
            <a:avLst/>
          </a:prstGeom>
          <a:solidFill>
            <a:schemeClr val="accent3">
              <a:lumMod val="25000"/>
            </a:schemeClr>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698081EC-CA32-6999-845C-8F3C4A422EEE}"/>
              </a:ext>
            </a:extLst>
          </p:cNvPr>
          <p:cNvSpPr txBox="1"/>
          <p:nvPr/>
        </p:nvSpPr>
        <p:spPr>
          <a:xfrm>
            <a:off x="-1078665" y="2268896"/>
            <a:ext cx="6827134" cy="2308324"/>
          </a:xfrm>
          <a:prstGeom prst="rect">
            <a:avLst/>
          </a:prstGeom>
          <a:noFill/>
        </p:spPr>
        <p:txBody>
          <a:bodyPr wrap="square">
            <a:spAutoFit/>
          </a:bodyPr>
          <a:lstStyle/>
          <a:p>
            <a:pPr algn="ctr"/>
            <a:r>
              <a:rPr lang="en-US" sz="7200" b="1" dirty="0">
                <a:solidFill>
                  <a:schemeClr val="bg1"/>
                </a:solidFill>
                <a:latin typeface="Garamond" panose="02020404030301010803" pitchFamily="18" charset="0"/>
                <a:cs typeface="Apple Chancery" panose="03020702040506060504" pitchFamily="66" charset="-79"/>
              </a:rPr>
              <a:t>FRIDAY</a:t>
            </a:r>
          </a:p>
          <a:p>
            <a:pPr algn="ctr"/>
            <a:r>
              <a:rPr lang="en-US" sz="7200" b="1" dirty="0">
                <a:solidFill>
                  <a:schemeClr val="bg1"/>
                </a:solidFill>
                <a:latin typeface="Garamond" panose="02020404030301010803" pitchFamily="18" charset="0"/>
                <a:cs typeface="Apple Chancery" panose="03020702040506060504" pitchFamily="66" charset="-79"/>
              </a:rPr>
              <a:t>SERMON</a:t>
            </a:r>
          </a:p>
        </p:txBody>
      </p:sp>
      <p:cxnSp>
        <p:nvCxnSpPr>
          <p:cNvPr id="40" name="Straight Connector 39">
            <a:extLst>
              <a:ext uri="{FF2B5EF4-FFF2-40B4-BE49-F238E27FC236}">
                <a16:creationId xmlns:a16="http://schemas.microsoft.com/office/drawing/2014/main" id="{DB660193-ECED-C67E-D2FC-C4AFE914CD83}"/>
              </a:ext>
            </a:extLst>
          </p:cNvPr>
          <p:cNvCxnSpPr/>
          <p:nvPr/>
        </p:nvCxnSpPr>
        <p:spPr>
          <a:xfrm>
            <a:off x="1322801" y="3425258"/>
            <a:ext cx="204311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descr="Badge 6 with solid fill">
            <a:extLst>
              <a:ext uri="{FF2B5EF4-FFF2-40B4-BE49-F238E27FC236}">
                <a16:creationId xmlns:a16="http://schemas.microsoft.com/office/drawing/2014/main" id="{00AF731A-BDEE-82E6-5C68-E3B0E1F1DB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 y="-78238"/>
            <a:ext cx="1207008" cy="1207008"/>
          </a:xfrm>
          <a:prstGeom prst="rect">
            <a:avLst/>
          </a:prstGeom>
        </p:spPr>
      </p:pic>
      <p:sp>
        <p:nvSpPr>
          <p:cNvPr id="2" name="TextBox 1">
            <a:extLst>
              <a:ext uri="{FF2B5EF4-FFF2-40B4-BE49-F238E27FC236}">
                <a16:creationId xmlns:a16="http://schemas.microsoft.com/office/drawing/2014/main" id="{4B29FC16-4502-C849-176B-AD2C83B1589E}"/>
              </a:ext>
            </a:extLst>
          </p:cNvPr>
          <p:cNvSpPr txBox="1"/>
          <p:nvPr/>
        </p:nvSpPr>
        <p:spPr>
          <a:xfrm>
            <a:off x="53324" y="5067655"/>
            <a:ext cx="4581792" cy="1569660"/>
          </a:xfrm>
          <a:prstGeom prst="rect">
            <a:avLst/>
          </a:prstGeom>
          <a:noFill/>
        </p:spPr>
        <p:txBody>
          <a:bodyPr wrap="square">
            <a:spAutoFit/>
          </a:bodyPr>
          <a:lstStyle/>
          <a:p>
            <a:pPr algn="ctr"/>
            <a:r>
              <a:rPr lang="en-GB" sz="3600" b="1" u="none" strike="noStrike" dirty="0">
                <a:solidFill>
                  <a:schemeClr val="bg1"/>
                </a:solidFill>
                <a:latin typeface="Garamond" panose="02020404030301010803" pitchFamily="18" charset="0"/>
                <a:cs typeface="Jameel Noori Nastaleeq" panose="02000503000000000004" pitchFamily="2" charset="-78"/>
              </a:rPr>
              <a:t>Friday 8</a:t>
            </a:r>
            <a:r>
              <a:rPr lang="en-GB" sz="3600" b="1" baseline="30000" dirty="0">
                <a:solidFill>
                  <a:schemeClr val="bg1"/>
                </a:solidFill>
                <a:latin typeface="Garamond" panose="02020404030301010803" pitchFamily="18" charset="0"/>
                <a:cs typeface="Jameel Noori Nastaleeq" panose="02000503000000000004" pitchFamily="2" charset="-78"/>
              </a:rPr>
              <a:t>th</a:t>
            </a:r>
            <a:r>
              <a:rPr lang="en-GB" sz="3600" b="1" u="none" strike="noStrike" dirty="0">
                <a:solidFill>
                  <a:schemeClr val="bg1"/>
                </a:solidFill>
                <a:latin typeface="Garamond" panose="02020404030301010803" pitchFamily="18" charset="0"/>
                <a:cs typeface="Jameel Noori Nastaleeq" panose="02000503000000000004" pitchFamily="2" charset="-78"/>
              </a:rPr>
              <a:t> May</a:t>
            </a:r>
          </a:p>
          <a:p>
            <a:pPr algn="ctr"/>
            <a:r>
              <a:rPr lang="en-GB" sz="3600" b="1" dirty="0">
                <a:solidFill>
                  <a:schemeClr val="bg1"/>
                </a:solidFill>
                <a:latin typeface="Garamond" panose="02020404030301010803" pitchFamily="18" charset="0"/>
                <a:cs typeface="Jameel Noori Nastaleeq" panose="02000503000000000004" pitchFamily="2" charset="-78"/>
              </a:rPr>
              <a:t>2026</a:t>
            </a:r>
            <a:endParaRPr lang="en-GB" sz="3200" b="1" dirty="0">
              <a:solidFill>
                <a:schemeClr val="bg1"/>
              </a:solidFill>
              <a:latin typeface="Garamond" panose="02020404030301010803" pitchFamily="18" charset="0"/>
              <a:cs typeface="Jameel Noori Nastaleeq" panose="02000503000000000004" pitchFamily="2" charset="-78"/>
            </a:endParaRPr>
          </a:p>
          <a:p>
            <a:pPr algn="l"/>
            <a:endParaRPr lang="en-US" sz="2400" b="1" dirty="0">
              <a:solidFill>
                <a:schemeClr val="bg1"/>
              </a:solidFill>
              <a:latin typeface="Garamond" panose="02020404030301010803" pitchFamily="18" charset="0"/>
              <a:cs typeface="Jameel Noori Nastaleeq" panose="02000503000000000004" pitchFamily="2" charset="-78"/>
            </a:endParaRPr>
          </a:p>
        </p:txBody>
      </p:sp>
    </p:spTree>
    <p:extLst>
      <p:ext uri="{BB962C8B-B14F-4D97-AF65-F5344CB8AC3E}">
        <p14:creationId xmlns:p14="http://schemas.microsoft.com/office/powerpoint/2010/main" val="4137459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FCF6D-84DE-515E-A8A9-6621542B04B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81FC8F-A27B-33B4-6953-DDDE07B45987}"/>
              </a:ext>
            </a:extLst>
          </p:cNvPr>
          <p:cNvPicPr>
            <a:picLocks noChangeAspect="1"/>
          </p:cNvPicPr>
          <p:nvPr/>
        </p:nvPicPr>
        <p:blipFill>
          <a:blip r:embed="rId3">
            <a:duotone>
              <a:schemeClr val="accent4">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4042183" y="1832875"/>
            <a:ext cx="4402114" cy="4705651"/>
          </a:xfrm>
          <a:prstGeom prst="rect">
            <a:avLst/>
          </a:prstGeom>
        </p:spPr>
      </p:pic>
      <p:pic>
        <p:nvPicPr>
          <p:cNvPr id="10" name="Picture 9">
            <a:extLst>
              <a:ext uri="{FF2B5EF4-FFF2-40B4-BE49-F238E27FC236}">
                <a16:creationId xmlns:a16="http://schemas.microsoft.com/office/drawing/2014/main" id="{37A3A133-3E7F-CCA0-65E9-733C041BA0BB}"/>
              </a:ext>
            </a:extLst>
          </p:cNvPr>
          <p:cNvPicPr>
            <a:picLocks noChangeAspect="1"/>
          </p:cNvPicPr>
          <p:nvPr/>
        </p:nvPicPr>
        <p:blipFill>
          <a:blip r:embed="rId3">
            <a:duotone>
              <a:schemeClr val="accent1">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8038728" y="1920424"/>
            <a:ext cx="4303578" cy="4489344"/>
          </a:xfrm>
          <a:prstGeom prst="rect">
            <a:avLst/>
          </a:prstGeom>
        </p:spPr>
      </p:pic>
      <p:pic>
        <p:nvPicPr>
          <p:cNvPr id="7" name="Picture 6">
            <a:extLst>
              <a:ext uri="{FF2B5EF4-FFF2-40B4-BE49-F238E27FC236}">
                <a16:creationId xmlns:a16="http://schemas.microsoft.com/office/drawing/2014/main" id="{5F8837AF-2F6A-E0ED-54A6-CF54A0A025F6}"/>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68165" y="1955556"/>
            <a:ext cx="4352862" cy="4141788"/>
          </a:xfrm>
          <a:prstGeom prst="rect">
            <a:avLst/>
          </a:prstGeom>
        </p:spPr>
      </p:pic>
      <p:sp>
        <p:nvSpPr>
          <p:cNvPr id="11" name="TextBox 10">
            <a:extLst>
              <a:ext uri="{FF2B5EF4-FFF2-40B4-BE49-F238E27FC236}">
                <a16:creationId xmlns:a16="http://schemas.microsoft.com/office/drawing/2014/main" id="{EF6A33CF-073E-92AA-3265-D4F6F35ED2FE}"/>
              </a:ext>
            </a:extLst>
          </p:cNvPr>
          <p:cNvSpPr txBox="1"/>
          <p:nvPr/>
        </p:nvSpPr>
        <p:spPr>
          <a:xfrm>
            <a:off x="4436719" y="2242168"/>
            <a:ext cx="3405994" cy="3592778"/>
          </a:xfrm>
          <a:prstGeom prst="rect">
            <a:avLst/>
          </a:prstGeom>
          <a:noFill/>
        </p:spPr>
        <p:txBody>
          <a:bodyPr wrap="square">
            <a:spAutoFit/>
          </a:bodyPr>
          <a:lstStyle/>
          <a:p>
            <a:pPr algn="ctr">
              <a:lnSpc>
                <a:spcPct val="115000"/>
              </a:lnSpc>
              <a:spcAft>
                <a:spcPts val="800"/>
              </a:spcAft>
            </a:pPr>
            <a:r>
              <a:rPr lang="en-GB" sz="1600" dirty="0">
                <a:solidFill>
                  <a:srgbClr val="1F1F1F"/>
                </a:solidFill>
                <a:latin typeface="Arial" panose="020B0604020202020204" pitchFamily="34" charset="0"/>
              </a:rPr>
              <a:t>Abdul Hamid admitted his lie. He confessed that he had been forced into making his earlier statement and deposed that </a:t>
            </a:r>
            <a:r>
              <a:rPr lang="en-GB" sz="1600" dirty="0" err="1">
                <a:solidFill>
                  <a:srgbClr val="1F1F1F"/>
                </a:solidFill>
                <a:latin typeface="Arial" panose="020B0604020202020204" pitchFamily="34" charset="0"/>
              </a:rPr>
              <a:t>Mirza</a:t>
            </a:r>
            <a:r>
              <a:rPr lang="en-GB" sz="1600" dirty="0">
                <a:solidFill>
                  <a:srgbClr val="1F1F1F"/>
                </a:solidFill>
                <a:latin typeface="Arial" panose="020B0604020202020204" pitchFamily="34" charset="0"/>
              </a:rPr>
              <a:t> Sahib had never sent him to murder anyone. </a:t>
            </a:r>
          </a:p>
          <a:p>
            <a:pPr algn="ctr">
              <a:lnSpc>
                <a:spcPct val="115000"/>
              </a:lnSpc>
              <a:spcAft>
                <a:spcPts val="800"/>
              </a:spcAft>
            </a:pPr>
            <a:r>
              <a:rPr lang="en-GB" sz="1600" dirty="0">
                <a:solidFill>
                  <a:srgbClr val="1F1F1F"/>
                </a:solidFill>
                <a:latin typeface="Arial" panose="020B0604020202020204" pitchFamily="34" charset="0"/>
              </a:rPr>
              <a:t>There was a Hindu man who had known the Promised Messiah(as) since his childhood, as they were the same age. He said that from his childhood, he had known the Promised Messiah(as) to be truthful, trustworthy and pious. </a:t>
            </a:r>
          </a:p>
        </p:txBody>
      </p:sp>
      <p:sp>
        <p:nvSpPr>
          <p:cNvPr id="12" name="TextBox 11">
            <a:extLst>
              <a:ext uri="{FF2B5EF4-FFF2-40B4-BE49-F238E27FC236}">
                <a16:creationId xmlns:a16="http://schemas.microsoft.com/office/drawing/2014/main" id="{175744E4-86EE-831C-64F2-CDF9CB14CFF4}"/>
              </a:ext>
            </a:extLst>
          </p:cNvPr>
          <p:cNvSpPr txBox="1"/>
          <p:nvPr/>
        </p:nvSpPr>
        <p:spPr>
          <a:xfrm>
            <a:off x="8378459" y="2336284"/>
            <a:ext cx="3415079" cy="3380413"/>
          </a:xfrm>
          <a:prstGeom prst="rect">
            <a:avLst/>
          </a:prstGeom>
          <a:noFill/>
        </p:spPr>
        <p:txBody>
          <a:bodyPr wrap="square">
            <a:spAutoFit/>
          </a:bodyPr>
          <a:lstStyle/>
          <a:p>
            <a:pPr algn="ctr">
              <a:lnSpc>
                <a:spcPct val="115000"/>
              </a:lnSpc>
              <a:spcAft>
                <a:spcPts val="800"/>
              </a:spcAft>
            </a:pPr>
            <a:r>
              <a:rPr lang="en-GB" sz="1500" dirty="0">
                <a:solidFill>
                  <a:srgbClr val="1F1F1F"/>
                </a:solidFill>
                <a:latin typeface="Arial" panose="020B0604020202020204" pitchFamily="34" charset="0"/>
              </a:rPr>
              <a:t>The Hindu man said that he felt as though </a:t>
            </a:r>
            <a:r>
              <a:rPr lang="en-GB" sz="1500" dirty="0" err="1">
                <a:solidFill>
                  <a:srgbClr val="1F1F1F"/>
                </a:solidFill>
                <a:latin typeface="Arial" panose="020B0604020202020204" pitchFamily="34" charset="0"/>
              </a:rPr>
              <a:t>Parmeshwar</a:t>
            </a:r>
            <a:r>
              <a:rPr lang="en-GB" sz="1500" dirty="0">
                <a:solidFill>
                  <a:srgbClr val="1F1F1F"/>
                </a:solidFill>
                <a:latin typeface="Arial" panose="020B0604020202020204" pitchFamily="34" charset="0"/>
              </a:rPr>
              <a:t> had come down and adopted the form of the Promised Messiah(as).  </a:t>
            </a:r>
          </a:p>
          <a:p>
            <a:pPr algn="ctr">
              <a:lnSpc>
                <a:spcPct val="115000"/>
              </a:lnSpc>
              <a:spcAft>
                <a:spcPts val="800"/>
              </a:spcAft>
            </a:pPr>
            <a:r>
              <a:rPr lang="en-GB" sz="1500" dirty="0">
                <a:solidFill>
                  <a:srgbClr val="1F1F1F"/>
                </a:solidFill>
                <a:latin typeface="Arial" panose="020B0604020202020204" pitchFamily="34" charset="0"/>
              </a:rPr>
              <a:t>A man who was travelling missed his train. He happened to meet the Promised Messiah (as), and realised that those who opposed the Promised Messiah (as) were wrong, because the man he was seeing before him could certainly never be a liar or false. Thus, he did </a:t>
            </a:r>
            <a:r>
              <a:rPr lang="en-GB" sz="1500" dirty="0" err="1">
                <a:solidFill>
                  <a:srgbClr val="1F1F1F"/>
                </a:solidFill>
                <a:latin typeface="Arial" panose="020B0604020202020204" pitchFamily="34" charset="0"/>
              </a:rPr>
              <a:t>Bai’at</a:t>
            </a:r>
            <a:r>
              <a:rPr lang="en-GB" sz="1500" dirty="0">
                <a:solidFill>
                  <a:srgbClr val="1F1F1F"/>
                </a:solidFill>
                <a:latin typeface="Arial" panose="020B0604020202020204" pitchFamily="34" charset="0"/>
              </a:rPr>
              <a:t>.</a:t>
            </a:r>
            <a:endParaRPr lang="en-US" sz="15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7961443B-6242-1C63-CC88-BD48872F0EC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38" b="92908" l="6000" r="97000">
                        <a14:foregroundMark x1="8333" y1="80615" x2="44000" y2="84634"/>
                        <a14:foregroundMark x1="44000" y1="84634" x2="85833" y2="82742"/>
                        <a14:foregroundMark x1="85833" y1="82742" x2="88167" y2="69976"/>
                        <a14:foregroundMark x1="88167" y1="69976" x2="79167" y2="8038"/>
                        <a14:foregroundMark x1="22500" y1="93144" x2="22500" y2="93144"/>
                        <a14:foregroundMark x1="6000" y1="81324" x2="6000" y2="81324"/>
                        <a14:foregroundMark x1="94000" y1="73286" x2="94000" y2="73286"/>
                        <a14:foregroundMark x1="92000" y1="47281" x2="92000" y2="47281"/>
                        <a14:foregroundMark x1="97000" y1="44917" x2="97000" y2="44917"/>
                      </a14:backgroundRemoval>
                    </a14:imgEffect>
                  </a14:imgLayer>
                </a14:imgProps>
              </a:ext>
            </a:extLst>
          </a:blip>
          <a:stretch>
            <a:fillRect/>
          </a:stretch>
        </p:blipFill>
        <p:spPr>
          <a:xfrm>
            <a:off x="7096983" y="5212261"/>
            <a:ext cx="1058640" cy="746341"/>
          </a:xfrm>
          <a:prstGeom prst="rect">
            <a:avLst/>
          </a:prstGeom>
        </p:spPr>
      </p:pic>
      <p:pic>
        <p:nvPicPr>
          <p:cNvPr id="3076" name="Picture 4" descr="Islamic prayer rug (61969888) – Royalty-Free Vector | VectorStock">
            <a:extLst>
              <a:ext uri="{FF2B5EF4-FFF2-40B4-BE49-F238E27FC236}">
                <a16:creationId xmlns:a16="http://schemas.microsoft.com/office/drawing/2014/main" id="{C0F15F3B-BE47-F2D5-757F-4F5BDC4A71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719971">
            <a:off x="2588177" y="4738604"/>
            <a:ext cx="1392741" cy="13927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S4KIDS | EP218: The Holy Prophet’s (sa) Immense Love for Allah">
            <a:hlinkClick r:id="rId9"/>
            <a:extLst>
              <a:ext uri="{FF2B5EF4-FFF2-40B4-BE49-F238E27FC236}">
                <a16:creationId xmlns:a16="http://schemas.microsoft.com/office/drawing/2014/main" id="{C43C4CE4-35B6-C1F1-3E29-3137DA875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1369" y="5986010"/>
            <a:ext cx="1309212" cy="7364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olden Crescent Moon Clip Art – Royalty-Free Vector | VectorStock">
            <a:extLst>
              <a:ext uri="{FF2B5EF4-FFF2-40B4-BE49-F238E27FC236}">
                <a16:creationId xmlns:a16="http://schemas.microsoft.com/office/drawing/2014/main" id="{A086136A-F945-C0EB-2914-EBD19D96897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526760">
            <a:off x="11115015" y="4832509"/>
            <a:ext cx="1139110" cy="12302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25BA62B-5BF1-E59E-00CB-D20F8163A13E}"/>
              </a:ext>
            </a:extLst>
          </p:cNvPr>
          <p:cNvPicPr>
            <a:picLocks noChangeAspect="1"/>
          </p:cNvPicPr>
          <p:nvPr/>
        </p:nvPicPr>
        <p:blipFill>
          <a:blip r:embed="rId13"/>
          <a:stretch>
            <a:fillRect/>
          </a:stretch>
        </p:blipFill>
        <p:spPr>
          <a:xfrm rot="21091662">
            <a:off x="9340725" y="5844226"/>
            <a:ext cx="1020001" cy="1020001"/>
          </a:xfrm>
          <a:prstGeom prst="rect">
            <a:avLst/>
          </a:prstGeom>
        </p:spPr>
      </p:pic>
      <p:sp>
        <p:nvSpPr>
          <p:cNvPr id="17" name="TextBox 16">
            <a:extLst>
              <a:ext uri="{FF2B5EF4-FFF2-40B4-BE49-F238E27FC236}">
                <a16:creationId xmlns:a16="http://schemas.microsoft.com/office/drawing/2014/main" id="{66E272C4-8F0E-5B58-ED54-14E8341576A7}"/>
              </a:ext>
            </a:extLst>
          </p:cNvPr>
          <p:cNvSpPr txBox="1"/>
          <p:nvPr/>
        </p:nvSpPr>
        <p:spPr>
          <a:xfrm>
            <a:off x="2670605" y="6241302"/>
            <a:ext cx="7300531" cy="461665"/>
          </a:xfrm>
          <a:prstGeom prst="rect">
            <a:avLst/>
          </a:prstGeom>
          <a:noFill/>
        </p:spPr>
        <p:txBody>
          <a:bodyPr wrap="square" rtlCol="0">
            <a:spAutoFit/>
          </a:bodyPr>
          <a:lstStyle/>
          <a:p>
            <a:r>
              <a:rPr lang="en-US" sz="2400" b="1" dirty="0">
                <a:latin typeface="Christmas Stories" panose="02000500000000000000" pitchFamily="2" charset="0"/>
              </a:rPr>
              <a:t>Watch this weeks Friday Sermon 4 Kids!</a:t>
            </a:r>
          </a:p>
        </p:txBody>
      </p:sp>
      <p:sp>
        <p:nvSpPr>
          <p:cNvPr id="2" name="TextBox 1">
            <a:extLst>
              <a:ext uri="{FF2B5EF4-FFF2-40B4-BE49-F238E27FC236}">
                <a16:creationId xmlns:a16="http://schemas.microsoft.com/office/drawing/2014/main" id="{4AF29E7B-29E4-962B-C113-6A07307C6D61}"/>
              </a:ext>
            </a:extLst>
          </p:cNvPr>
          <p:cNvSpPr txBox="1"/>
          <p:nvPr/>
        </p:nvSpPr>
        <p:spPr>
          <a:xfrm>
            <a:off x="2259097" y="207330"/>
            <a:ext cx="7673805" cy="923330"/>
          </a:xfrm>
          <a:prstGeom prst="rect">
            <a:avLst/>
          </a:prstGeom>
          <a:solidFill>
            <a:schemeClr val="accent3">
              <a:lumMod val="25000"/>
            </a:schemeClr>
          </a:solidFill>
        </p:spPr>
        <p:txBody>
          <a:bodyPr wrap="square">
            <a:spAutoFit/>
          </a:bodyPr>
          <a:lstStyle/>
          <a:p>
            <a:pPr algn="ctr"/>
            <a:r>
              <a:rPr lang="en-US" sz="5400" b="1" i="0" u="none" strike="noStrike" dirty="0">
                <a:solidFill>
                  <a:schemeClr val="bg1"/>
                </a:solidFill>
                <a:effectLst/>
                <a:latin typeface="Montserrat Medium" pitchFamily="2" charset="77"/>
              </a:rPr>
              <a:t>FRIDAY SERMON</a:t>
            </a:r>
            <a:endParaRPr lang="en-US" sz="5400" dirty="0">
              <a:solidFill>
                <a:schemeClr val="bg1"/>
              </a:solidFill>
              <a:latin typeface="Montserrat Medium" pitchFamily="2" charset="77"/>
            </a:endParaRPr>
          </a:p>
        </p:txBody>
      </p:sp>
      <p:sp>
        <p:nvSpPr>
          <p:cNvPr id="3" name="Rectangle 2">
            <a:extLst>
              <a:ext uri="{FF2B5EF4-FFF2-40B4-BE49-F238E27FC236}">
                <a16:creationId xmlns:a16="http://schemas.microsoft.com/office/drawing/2014/main" id="{6C21D74A-136A-B092-6DBF-583A8F467D8A}"/>
              </a:ext>
            </a:extLst>
          </p:cNvPr>
          <p:cNvSpPr/>
          <p:nvPr/>
        </p:nvSpPr>
        <p:spPr>
          <a:xfrm>
            <a:off x="1431025" y="1200216"/>
            <a:ext cx="9329947" cy="892552"/>
          </a:xfrm>
          <a:prstGeom prst="rect">
            <a:avLst/>
          </a:prstGeom>
        </p:spPr>
        <p:txBody>
          <a:bodyPr wrap="square">
            <a:spAutoFit/>
          </a:bodyPr>
          <a:lstStyle/>
          <a:p>
            <a:pPr algn="ctr"/>
            <a:r>
              <a:rPr lang="en-GB" sz="2400" b="1" dirty="0">
                <a:latin typeface="Garamond Premr Pro" panose="02020402060506020403" pitchFamily="18" charset="0"/>
                <a:ea typeface="Calibri" panose="020F0502020204030204" pitchFamily="34" charset="0"/>
                <a:cs typeface="Arial" panose="020B0604020202020204" pitchFamily="34" charset="0"/>
              </a:rPr>
              <a:t>The Promised </a:t>
            </a:r>
            <a:r>
              <a:rPr lang="en-GB" sz="2400" b="1" dirty="0" err="1">
                <a:latin typeface="Garamond Premr Pro" panose="02020402060506020403" pitchFamily="18" charset="0"/>
                <a:ea typeface="Calibri" panose="020F0502020204030204" pitchFamily="34" charset="0"/>
                <a:cs typeface="Arial" panose="020B0604020202020204" pitchFamily="34" charset="0"/>
              </a:rPr>
              <a:t>Messiah’s</a:t>
            </a:r>
            <a:r>
              <a:rPr lang="en-GB" sz="2400" b="1" baseline="30000" dirty="0" err="1">
                <a:latin typeface="Garamond Premr Pro" panose="02020402060506020403" pitchFamily="18" charset="0"/>
                <a:ea typeface="Calibri" panose="020F0502020204030204" pitchFamily="34" charset="0"/>
                <a:cs typeface="Arial" panose="020B0604020202020204" pitchFamily="34" charset="0"/>
              </a:rPr>
              <a:t>as</a:t>
            </a:r>
            <a:r>
              <a:rPr lang="en-GB" sz="2400" b="1" dirty="0">
                <a:latin typeface="Garamond Premr Pro" panose="02020402060506020403" pitchFamily="18" charset="0"/>
                <a:ea typeface="Calibri" panose="020F0502020204030204" pitchFamily="34" charset="0"/>
                <a:cs typeface="Arial" panose="020B0604020202020204" pitchFamily="34" charset="0"/>
              </a:rPr>
              <a:t> Example of Truthfulness</a:t>
            </a:r>
            <a:b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br>
            <a:r>
              <a:rPr lang="en-GB" sz="2800" b="1" dirty="0">
                <a:solidFill>
                  <a:srgbClr val="123858"/>
                </a:solidFill>
                <a:latin typeface="Garamond Premr Pro" panose="02020402060506020403" pitchFamily="18" charset="0"/>
                <a:ea typeface="Calibri" panose="020F0502020204030204" pitchFamily="34" charset="0"/>
                <a:cs typeface="Arial" panose="020B0604020202020204" pitchFamily="34" charset="0"/>
              </a:rPr>
              <a:t>Truth over Trial: Victory through Honesty</a:t>
            </a:r>
          </a:p>
        </p:txBody>
      </p:sp>
      <p:sp>
        <p:nvSpPr>
          <p:cNvPr id="4" name="TextBox 3">
            <a:extLst>
              <a:ext uri="{FF2B5EF4-FFF2-40B4-BE49-F238E27FC236}">
                <a16:creationId xmlns:a16="http://schemas.microsoft.com/office/drawing/2014/main" id="{1EE58CD9-E362-5EF7-92EF-7CF23C204CD7}"/>
              </a:ext>
            </a:extLst>
          </p:cNvPr>
          <p:cNvSpPr txBox="1"/>
          <p:nvPr/>
        </p:nvSpPr>
        <p:spPr>
          <a:xfrm>
            <a:off x="440223" y="2341415"/>
            <a:ext cx="3382073" cy="3129062"/>
          </a:xfrm>
          <a:prstGeom prst="rect">
            <a:avLst/>
          </a:prstGeom>
          <a:noFill/>
        </p:spPr>
        <p:txBody>
          <a:bodyPr wrap="square">
            <a:spAutoFit/>
          </a:bodyPr>
          <a:lstStyle/>
          <a:p>
            <a:pPr algn="ctr">
              <a:lnSpc>
                <a:spcPct val="115000"/>
              </a:lnSpc>
              <a:spcAft>
                <a:spcPts val="800"/>
              </a:spcAft>
            </a:pPr>
            <a:r>
              <a:rPr lang="en-GB" sz="1600" dirty="0">
                <a:solidFill>
                  <a:srgbClr val="1F1F1F"/>
                </a:solidFill>
                <a:latin typeface="Arial" panose="020B0604020202020204" pitchFamily="34" charset="0"/>
              </a:rPr>
              <a:t>Once, a person named Dr Henry Martyn Clark charged the Promised Messiah(as) with attempted murder.  </a:t>
            </a:r>
          </a:p>
          <a:p>
            <a:pPr algn="ctr">
              <a:lnSpc>
                <a:spcPct val="115000"/>
              </a:lnSpc>
              <a:spcAft>
                <a:spcPts val="800"/>
              </a:spcAft>
            </a:pPr>
            <a:r>
              <a:rPr lang="en-GB" sz="1600" dirty="0" err="1">
                <a:solidFill>
                  <a:srgbClr val="1F1F1F"/>
                </a:solidFill>
                <a:latin typeface="Arial" panose="020B0604020202020204" pitchFamily="34" charset="0"/>
              </a:rPr>
              <a:t>Maulvi</a:t>
            </a:r>
            <a:r>
              <a:rPr lang="en-GB" sz="1600" dirty="0">
                <a:solidFill>
                  <a:srgbClr val="1F1F1F"/>
                </a:solidFill>
                <a:latin typeface="Arial" panose="020B0604020202020204" pitchFamily="34" charset="0"/>
              </a:rPr>
              <a:t> Muhammad Hussein </a:t>
            </a:r>
            <a:r>
              <a:rPr lang="en-GB" sz="1600" dirty="0" err="1">
                <a:solidFill>
                  <a:srgbClr val="1F1F1F"/>
                </a:solidFill>
                <a:latin typeface="Arial" panose="020B0604020202020204" pitchFamily="34" charset="0"/>
              </a:rPr>
              <a:t>Batalvi</a:t>
            </a:r>
            <a:r>
              <a:rPr lang="en-GB" sz="1600" dirty="0">
                <a:solidFill>
                  <a:srgbClr val="1F1F1F"/>
                </a:solidFill>
                <a:latin typeface="Arial" panose="020B0604020202020204" pitchFamily="34" charset="0"/>
              </a:rPr>
              <a:t>, appeared as a witness and did his utmost to establish the case against me. </a:t>
            </a:r>
          </a:p>
          <a:p>
            <a:pPr algn="ctr">
              <a:lnSpc>
                <a:spcPct val="115000"/>
              </a:lnSpc>
              <a:spcAft>
                <a:spcPts val="800"/>
              </a:spcAft>
            </a:pPr>
            <a:r>
              <a:rPr lang="en-GB" sz="1600" dirty="0">
                <a:solidFill>
                  <a:srgbClr val="1F1F1F"/>
                </a:solidFill>
                <a:latin typeface="Arial" panose="020B0604020202020204" pitchFamily="34" charset="0"/>
              </a:rPr>
              <a:t>The case was heard by ----- Captain Douglas</a:t>
            </a:r>
          </a:p>
        </p:txBody>
      </p:sp>
    </p:spTree>
    <p:extLst>
      <p:ext uri="{BB962C8B-B14F-4D97-AF65-F5344CB8AC3E}">
        <p14:creationId xmlns:p14="http://schemas.microsoft.com/office/powerpoint/2010/main" val="2443948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565187" cy="6858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515256" y="598173"/>
            <a:ext cx="5532213" cy="1323439"/>
          </a:xfrm>
          <a:prstGeom prst="rect">
            <a:avLst/>
          </a:prstGeom>
        </p:spPr>
        <p:txBody>
          <a:bodyPr wrap="square">
            <a:spAutoFit/>
          </a:bodyPr>
          <a:lstStyle/>
          <a:p>
            <a:pPr algn="ctr"/>
            <a:r>
              <a:rPr lang="en-GB" sz="4000" b="1" dirty="0">
                <a:latin typeface="Garamond" panose="02020404030301010803" pitchFamily="18" charset="0"/>
              </a:rPr>
              <a:t>FRIDAY SERMON TAKEAWAY POINTS</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233825" y="1983420"/>
            <a:ext cx="4095074" cy="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373387" y="2489672"/>
            <a:ext cx="6060827" cy="3493264"/>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800" b="1" dirty="0">
                <a:latin typeface="Garamond" panose="02020404030301010803" pitchFamily="18" charset="0"/>
              </a:rPr>
              <a:t>Resolve this week never to give an ambiguous answer when a clear, truthful one is required of you.</a:t>
            </a:r>
          </a:p>
          <a:p>
            <a:pPr marL="342900" indent="-342900">
              <a:spcAft>
                <a:spcPts val="3000"/>
              </a:spcAft>
              <a:buFont typeface="Arial" panose="020B0604020202020204" pitchFamily="34" charset="0"/>
              <a:buChar char="•"/>
            </a:pPr>
            <a:r>
              <a:rPr lang="en-GB" sz="2800" b="1" dirty="0">
                <a:latin typeface="Garamond" panose="02020404030301010803" pitchFamily="18" charset="0"/>
              </a:rPr>
              <a:t>If you face pressure (social, professional, or personal) to soften the truth, ask yourself: What would please God rather than people?</a:t>
            </a:r>
          </a:p>
        </p:txBody>
      </p:sp>
      <p:pic>
        <p:nvPicPr>
          <p:cNvPr id="4" name="Picture 3" descr="A black and white image of a symbol&#10;&#10;AI-generated content may be incorrect.">
            <a:extLst>
              <a:ext uri="{FF2B5EF4-FFF2-40B4-BE49-F238E27FC236}">
                <a16:creationId xmlns:a16="http://schemas.microsoft.com/office/drawing/2014/main" id="{3F4D79F1-ACFC-FCCB-05EE-789AD7D057AE}"/>
              </a:ext>
            </a:extLst>
          </p:cNvPr>
          <p:cNvPicPr>
            <a:picLocks noChangeAspect="1"/>
          </p:cNvPicPr>
          <p:nvPr/>
        </p:nvPicPr>
        <p:blipFill>
          <a:blip r:embed="rId3">
            <a:duotone>
              <a:schemeClr val="accent5">
                <a:shade val="45000"/>
                <a:satMod val="135000"/>
              </a:schemeClr>
              <a:prstClr val="white"/>
            </a:duotone>
          </a:blip>
          <a:stretch>
            <a:fillRect/>
          </a:stretch>
        </p:blipFill>
        <p:spPr>
          <a:xfrm>
            <a:off x="6374187" y="106680"/>
            <a:ext cx="6194678" cy="6194678"/>
          </a:xfrm>
          <a:prstGeom prst="rect">
            <a:avLst/>
          </a:prstGeom>
          <a:noFill/>
          <a:ln>
            <a:noFill/>
          </a:ln>
          <a:effectLst>
            <a:softEdge rad="0"/>
          </a:effectLst>
        </p:spPr>
      </p:pic>
    </p:spTree>
    <p:extLst>
      <p:ext uri="{BB962C8B-B14F-4D97-AF65-F5344CB8AC3E}">
        <p14:creationId xmlns:p14="http://schemas.microsoft.com/office/powerpoint/2010/main" val="2630848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D65775B9-DAF5-75EB-EF1A-55C1F56A53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4C010B-9E66-7E53-D9AB-75B883C2538B}"/>
              </a:ext>
            </a:extLst>
          </p:cNvPr>
          <p:cNvPicPr>
            <a:picLocks noChangeAspect="1"/>
          </p:cNvPicPr>
          <p:nvPr/>
        </p:nvPicPr>
        <p:blipFill>
          <a:blip r:embed="rId3">
            <a:alphaModFix amt="18000"/>
          </a:blip>
          <a:stretch>
            <a:fillRect/>
          </a:stretch>
        </p:blipFill>
        <p:spPr>
          <a:xfrm>
            <a:off x="0" y="0"/>
            <a:ext cx="12099235" cy="12099235"/>
          </a:xfrm>
          <a:prstGeom prst="rect">
            <a:avLst/>
          </a:prstGeom>
        </p:spPr>
      </p:pic>
      <p:pic>
        <p:nvPicPr>
          <p:cNvPr id="12" name="Picture 11" descr="Several colorful hands reaching out&#10;&#10;Description automatically generated with medium confidence">
            <a:extLst>
              <a:ext uri="{FF2B5EF4-FFF2-40B4-BE49-F238E27FC236}">
                <a16:creationId xmlns:a16="http://schemas.microsoft.com/office/drawing/2014/main" id="{7B51F40C-2E0F-73AC-B543-EB16D273FD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582596" y="3824378"/>
            <a:ext cx="2900951" cy="3434273"/>
          </a:xfrm>
          <a:prstGeom prst="rect">
            <a:avLst/>
          </a:prstGeom>
        </p:spPr>
      </p:pic>
      <p:sp>
        <p:nvSpPr>
          <p:cNvPr id="2" name="TextBox 1">
            <a:extLst>
              <a:ext uri="{FF2B5EF4-FFF2-40B4-BE49-F238E27FC236}">
                <a16:creationId xmlns:a16="http://schemas.microsoft.com/office/drawing/2014/main" id="{2FF19985-AF28-1791-586A-F55475037AAB}"/>
              </a:ext>
            </a:extLst>
          </p:cNvPr>
          <p:cNvSpPr txBox="1">
            <a:spLocks/>
          </p:cNvSpPr>
          <p:nvPr/>
        </p:nvSpPr>
        <p:spPr>
          <a:xfrm>
            <a:off x="1366801" y="2080624"/>
            <a:ext cx="10242104" cy="4524315"/>
          </a:xfrm>
          <a:prstGeom prst="rect">
            <a:avLst/>
          </a:prstGeom>
          <a:noFill/>
        </p:spPr>
        <p:txBody>
          <a:bodyPr wrap="square" rtlCol="0">
            <a:spAutoFit/>
          </a:bodyPr>
          <a:lstStyle/>
          <a:p>
            <a:pPr marL="285750" indent="-285750">
              <a:lnSpc>
                <a:spcPct val="150000"/>
              </a:lnSpc>
              <a:buFont typeface="System Font Regular"/>
              <a:buChar char="✔️"/>
            </a:pPr>
            <a:r>
              <a:rPr lang="en-US" sz="2800" b="1" dirty="0">
                <a:latin typeface="Garamond" panose="02020404030301010803" pitchFamily="18" charset="0"/>
              </a:rPr>
              <a:t>Arrive on time and be prepared</a:t>
            </a:r>
          </a:p>
          <a:p>
            <a:pPr marL="285750" indent="-285750">
              <a:lnSpc>
                <a:spcPct val="150000"/>
              </a:lnSpc>
              <a:buFont typeface="System Font Regular"/>
              <a:buChar char="✔️"/>
            </a:pPr>
            <a:r>
              <a:rPr lang="en-US" sz="2800" b="1" dirty="0">
                <a:latin typeface="Garamond" panose="02020404030301010803" pitchFamily="18" charset="0"/>
              </a:rPr>
              <a:t>Always say “</a:t>
            </a:r>
            <a:r>
              <a:rPr lang="en-US" sz="2800" b="1" dirty="0" err="1">
                <a:latin typeface="Garamond" panose="02020404030301010803" pitchFamily="18" charset="0"/>
              </a:rPr>
              <a:t>Assalamu</a:t>
            </a:r>
            <a:r>
              <a:rPr lang="en-US" sz="2800" b="1" dirty="0">
                <a:latin typeface="Garamond" panose="02020404030301010803" pitchFamily="18" charset="0"/>
              </a:rPr>
              <a:t> </a:t>
            </a:r>
            <a:r>
              <a:rPr lang="en-US" sz="2800" b="1" dirty="0" err="1">
                <a:latin typeface="Garamond" panose="02020404030301010803" pitchFamily="18" charset="0"/>
              </a:rPr>
              <a:t>Alaikum</a:t>
            </a:r>
            <a:r>
              <a:rPr lang="en-US" sz="2800" b="1" dirty="0">
                <a:latin typeface="Garamond" panose="02020404030301010803" pitchFamily="18" charset="0"/>
              </a:rPr>
              <a:t>” when you enter the room</a:t>
            </a:r>
          </a:p>
          <a:p>
            <a:pPr marL="285750" indent="-285750">
              <a:lnSpc>
                <a:spcPct val="150000"/>
              </a:lnSpc>
              <a:buFont typeface="System Font Regular"/>
              <a:buChar char="✔️"/>
            </a:pPr>
            <a:r>
              <a:rPr lang="en-US" sz="2800" b="1" dirty="0">
                <a:latin typeface="Garamond" panose="02020404030301010803" pitchFamily="18" charset="0"/>
              </a:rPr>
              <a:t>Pay attention and listen to the teacher quietly.</a:t>
            </a:r>
          </a:p>
          <a:p>
            <a:pPr marL="285750" indent="-285750">
              <a:lnSpc>
                <a:spcPct val="150000"/>
              </a:lnSpc>
              <a:buFont typeface="System Font Regular"/>
              <a:buChar char="✔️"/>
            </a:pPr>
            <a:r>
              <a:rPr lang="en-US" sz="2800" b="1" dirty="0">
                <a:latin typeface="Garamond" panose="02020404030301010803" pitchFamily="18" charset="0"/>
              </a:rPr>
              <a:t>Raise your hand if you have a question.</a:t>
            </a:r>
          </a:p>
          <a:p>
            <a:pPr marL="285750" indent="-285750">
              <a:lnSpc>
                <a:spcPct val="150000"/>
              </a:lnSpc>
              <a:buFont typeface="System Font Regular"/>
              <a:buChar char="✔️"/>
            </a:pPr>
            <a:r>
              <a:rPr lang="en-US" sz="2800" b="1" dirty="0">
                <a:latin typeface="Garamond" panose="02020404030301010803" pitchFamily="18" charset="0"/>
              </a:rPr>
              <a:t>Listen to others when they are speaking.</a:t>
            </a:r>
          </a:p>
          <a:p>
            <a:pPr marL="285750" indent="-285750">
              <a:lnSpc>
                <a:spcPct val="150000"/>
              </a:lnSpc>
              <a:buFont typeface="System Font Regular"/>
              <a:buChar char="✔️"/>
            </a:pPr>
            <a:r>
              <a:rPr lang="en-US" sz="2800" b="1" dirty="0">
                <a:latin typeface="Garamond" panose="02020404030301010803" pitchFamily="18" charset="0"/>
              </a:rPr>
              <a:t>Work hard and try your best to learn something new.</a:t>
            </a:r>
          </a:p>
          <a:p>
            <a:endParaRPr lang="en-US" b="1" dirty="0">
              <a:latin typeface="Garamond" panose="02020404030301010803" pitchFamily="18" charset="0"/>
            </a:endParaRPr>
          </a:p>
          <a:p>
            <a:endParaRPr lang="en-US" b="1" dirty="0">
              <a:latin typeface="Garamond" panose="02020404030301010803" pitchFamily="18" charset="0"/>
            </a:endParaRPr>
          </a:p>
        </p:txBody>
      </p:sp>
      <p:grpSp>
        <p:nvGrpSpPr>
          <p:cNvPr id="8" name="Group 7">
            <a:extLst>
              <a:ext uri="{FF2B5EF4-FFF2-40B4-BE49-F238E27FC236}">
                <a16:creationId xmlns:a16="http://schemas.microsoft.com/office/drawing/2014/main" id="{E8475AB8-E021-99BF-A20A-BB6B3833C7CB}"/>
              </a:ext>
            </a:extLst>
          </p:cNvPr>
          <p:cNvGrpSpPr/>
          <p:nvPr/>
        </p:nvGrpSpPr>
        <p:grpSpPr>
          <a:xfrm>
            <a:off x="1527373" y="277454"/>
            <a:ext cx="8859800" cy="1803170"/>
            <a:chOff x="927653" y="277454"/>
            <a:chExt cx="8859800" cy="1803170"/>
          </a:xfrm>
        </p:grpSpPr>
        <p:sp>
          <p:nvSpPr>
            <p:cNvPr id="5" name="TextBox 4">
              <a:extLst>
                <a:ext uri="{FF2B5EF4-FFF2-40B4-BE49-F238E27FC236}">
                  <a16:creationId xmlns:a16="http://schemas.microsoft.com/office/drawing/2014/main" id="{4EFA673E-4084-F766-950D-1C3B8B0C5B69}"/>
                </a:ext>
              </a:extLst>
            </p:cNvPr>
            <p:cNvSpPr txBox="1"/>
            <p:nvPr/>
          </p:nvSpPr>
          <p:spPr>
            <a:xfrm>
              <a:off x="927653" y="510964"/>
              <a:ext cx="7107734" cy="1569660"/>
            </a:xfrm>
            <a:prstGeom prst="rect">
              <a:avLst/>
            </a:prstGeom>
            <a:noFill/>
          </p:spPr>
          <p:txBody>
            <a:bodyPr wrap="square" rtlCol="0">
              <a:spAutoFit/>
            </a:bodyPr>
            <a:lstStyle/>
            <a:p>
              <a:pPr algn="ctr"/>
              <a:r>
                <a:rPr lang="en-US" sz="9600" b="1" dirty="0">
                  <a:solidFill>
                    <a:schemeClr val="accent5">
                      <a:lumMod val="50000"/>
                    </a:schemeClr>
                  </a:solidFill>
                  <a:latin typeface="Garamond" panose="02020404030301010803" pitchFamily="18" charset="0"/>
                </a:rPr>
                <a:t>Class Rules</a:t>
              </a:r>
            </a:p>
          </p:txBody>
        </p:sp>
        <p:pic>
          <p:nvPicPr>
            <p:cNvPr id="7" name="Graphic 6" descr="Clipboard Checked with solid fill">
              <a:extLst>
                <a:ext uri="{FF2B5EF4-FFF2-40B4-BE49-F238E27FC236}">
                  <a16:creationId xmlns:a16="http://schemas.microsoft.com/office/drawing/2014/main" id="{7D1009C9-48FC-FCFA-692C-8ED2F67129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4283" y="277454"/>
              <a:ext cx="1803170" cy="1803170"/>
            </a:xfrm>
            <a:prstGeom prst="rect">
              <a:avLst/>
            </a:prstGeom>
          </p:spPr>
        </p:pic>
      </p:grpSp>
    </p:spTree>
    <p:extLst>
      <p:ext uri="{BB962C8B-B14F-4D97-AF65-F5344CB8AC3E}">
        <p14:creationId xmlns:p14="http://schemas.microsoft.com/office/powerpoint/2010/main" val="959061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5">
                <a:lumMod val="60000"/>
                <a:lumOff val="40000"/>
              </a:schemeClr>
            </a:gs>
            <a:gs pos="100000">
              <a:srgbClr val="C1E9E7"/>
            </a:gs>
          </a:gsLst>
          <a:lin ang="5400000" scaled="0"/>
          <a:tileRect/>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D4F832-F81F-44AF-A745-87EEC617F930}"/>
              </a:ext>
            </a:extLst>
          </p:cNvPr>
          <p:cNvSpPr txBox="1"/>
          <p:nvPr/>
        </p:nvSpPr>
        <p:spPr>
          <a:xfrm>
            <a:off x="839788" y="1528712"/>
            <a:ext cx="4461677" cy="1953256"/>
          </a:xfrm>
          <a:prstGeom prst="rect">
            <a:avLst/>
          </a:prstGeom>
        </p:spPr>
        <p:txBody>
          <a:bodyPr vert="horz" lIns="0" tIns="0" rIns="0" bIns="0" rtlCol="0" anchor="b">
            <a:noAutofit/>
          </a:bodyPr>
          <a:lstStyle/>
          <a:p>
            <a:pPr>
              <a:lnSpc>
                <a:spcPct val="90000"/>
              </a:lnSpc>
              <a:spcBef>
                <a:spcPct val="0"/>
              </a:spcBef>
              <a:spcAft>
                <a:spcPts val="600"/>
              </a:spcAft>
            </a:pPr>
            <a:r>
              <a:rPr lang="en-US" sz="7200" b="1" kern="1200" dirty="0">
                <a:solidFill>
                  <a:srgbClr val="BB617F"/>
                </a:solidFill>
                <a:latin typeface="Garamond" panose="02020404030301010803" pitchFamily="18" charset="0"/>
                <a:ea typeface="+mj-ea"/>
                <a:cs typeface="+mj-cs"/>
              </a:rPr>
              <a:t>PAIR ACTIVIT</a:t>
            </a:r>
            <a:r>
              <a:rPr lang="en-US" sz="7200" b="1" dirty="0">
                <a:solidFill>
                  <a:srgbClr val="BB617F"/>
                </a:solidFill>
                <a:latin typeface="Garamond" panose="02020404030301010803" pitchFamily="18" charset="0"/>
                <a:ea typeface="+mj-ea"/>
                <a:cs typeface="+mj-cs"/>
              </a:rPr>
              <a:t>Y</a:t>
            </a:r>
            <a:endParaRPr lang="en-US" sz="7200" b="1" kern="1200" dirty="0">
              <a:solidFill>
                <a:srgbClr val="BB617F"/>
              </a:solidFill>
              <a:latin typeface="Garamond" panose="02020404030301010803" pitchFamily="18" charset="0"/>
              <a:ea typeface="+mj-ea"/>
              <a:cs typeface="+mj-cs"/>
            </a:endParaRPr>
          </a:p>
        </p:txBody>
      </p:sp>
      <p:sp>
        <p:nvSpPr>
          <p:cNvPr id="7" name="TextBox 6">
            <a:extLst>
              <a:ext uri="{FF2B5EF4-FFF2-40B4-BE49-F238E27FC236}">
                <a16:creationId xmlns:a16="http://schemas.microsoft.com/office/drawing/2014/main" id="{CE8E5401-D518-FB87-C9AD-8DDFAD429D45}"/>
              </a:ext>
            </a:extLst>
          </p:cNvPr>
          <p:cNvSpPr txBox="1"/>
          <p:nvPr/>
        </p:nvSpPr>
        <p:spPr>
          <a:xfrm>
            <a:off x="839788" y="4352660"/>
            <a:ext cx="4272539" cy="2153636"/>
          </a:xfrm>
          <a:prstGeom prst="rect">
            <a:avLst/>
          </a:prstGeom>
        </p:spPr>
        <p:txBody>
          <a:bodyPr vert="horz" lIns="0" tIns="45720" rIns="91440" bIns="45720" rtlCol="0">
            <a:normAutofit/>
          </a:bodyPr>
          <a:lstStyle/>
          <a:p>
            <a:pPr>
              <a:lnSpc>
                <a:spcPct val="90000"/>
              </a:lnSpc>
              <a:spcBef>
                <a:spcPts val="1000"/>
              </a:spcBef>
              <a:buClr>
                <a:schemeClr val="accent1">
                  <a:lumMod val="90000"/>
                </a:schemeClr>
              </a:buClr>
            </a:pPr>
            <a:r>
              <a:rPr lang="en-US" sz="2800" b="1" kern="1200" dirty="0">
                <a:latin typeface="Garamond" panose="02020404030301010803" pitchFamily="18" charset="0"/>
              </a:rPr>
              <a:t>Discuss today’s lesson with the </a:t>
            </a:r>
            <a:r>
              <a:rPr lang="en-US" sz="2800" b="1" kern="1200" dirty="0" err="1">
                <a:latin typeface="Garamond" panose="02020404030301010803" pitchFamily="18" charset="0"/>
              </a:rPr>
              <a:t>Tifl</a:t>
            </a:r>
            <a:r>
              <a:rPr lang="en-US" sz="2800" b="1" kern="1200" dirty="0">
                <a:latin typeface="Garamond" panose="02020404030301010803" pitchFamily="18" charset="0"/>
              </a:rPr>
              <a:t> next to you and come up with 3 new things you learned today!</a:t>
            </a:r>
            <a:endParaRPr lang="en-US" sz="2800" b="1" u="none" strike="noStrike" kern="1200" dirty="0">
              <a:latin typeface="Garamond" panose="02020404030301010803" pitchFamily="18"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5D692-F08E-DF99-2903-CDF3340A6A01}"/>
              </a:ext>
            </a:extLst>
          </p:cNvPr>
          <p:cNvPicPr>
            <a:picLocks noChangeAspect="1"/>
          </p:cNvPicPr>
          <p:nvPr/>
        </p:nvPicPr>
        <p:blipFill>
          <a:blip r:embed="rId3"/>
          <a:stretch>
            <a:fillRect/>
          </a:stretch>
        </p:blipFill>
        <p:spPr>
          <a:xfrm>
            <a:off x="6096000" y="516479"/>
            <a:ext cx="5825042" cy="5825042"/>
          </a:xfrm>
          <a:prstGeom prst="rect">
            <a:avLst/>
          </a:prstGeom>
          <a:noFill/>
        </p:spPr>
      </p:pic>
      <p:cxnSp>
        <p:nvCxnSpPr>
          <p:cNvPr id="11" name="Straight Connector 10">
            <a:extLst>
              <a:ext uri="{FF2B5EF4-FFF2-40B4-BE49-F238E27FC236}">
                <a16:creationId xmlns:a16="http://schemas.microsoft.com/office/drawing/2014/main" id="{BF3DB93B-7B3F-E172-02D4-9D3117259D39}"/>
              </a:ext>
            </a:extLst>
          </p:cNvPr>
          <p:cNvCxnSpPr>
            <a:cxnSpLocks/>
          </p:cNvCxnSpPr>
          <p:nvPr/>
        </p:nvCxnSpPr>
        <p:spPr>
          <a:xfrm>
            <a:off x="839788" y="4030284"/>
            <a:ext cx="3932237" cy="0"/>
          </a:xfrm>
          <a:prstGeom prst="line">
            <a:avLst/>
          </a:prstGeom>
          <a:ln w="38100">
            <a:solidFill>
              <a:srgbClr val="BB61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260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2A17-4930-B8EA-8CB1-D11D94773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0FE115-DDF0-D7DB-39E0-5BC0A1213A27}"/>
              </a:ext>
            </a:extLst>
          </p:cNvPr>
          <p:cNvSpPr txBox="1"/>
          <p:nvPr/>
        </p:nvSpPr>
        <p:spPr>
          <a:xfrm>
            <a:off x="316394" y="1487244"/>
            <a:ext cx="6623959" cy="646331"/>
          </a:xfrm>
          <a:prstGeom prst="rect">
            <a:avLst/>
          </a:prstGeom>
          <a:noFill/>
        </p:spPr>
        <p:txBody>
          <a:bodyPr wrap="square">
            <a:spAutoFit/>
          </a:bodyPr>
          <a:lstStyle/>
          <a:p>
            <a:pPr algn="ctr"/>
            <a:r>
              <a:rPr lang="en-GB" sz="3600" b="1" dirty="0">
                <a:latin typeface="Garamond" panose="02020404030301010803" pitchFamily="18" charset="0"/>
              </a:rPr>
              <a:t>National </a:t>
            </a:r>
            <a:r>
              <a:rPr lang="en-GB" sz="3600" b="1" dirty="0" err="1">
                <a:latin typeface="Garamond" panose="02020404030301010803" pitchFamily="18" charset="0"/>
              </a:rPr>
              <a:t>Atfal</a:t>
            </a:r>
            <a:r>
              <a:rPr lang="en-GB" sz="3600" b="1" dirty="0">
                <a:latin typeface="Garamond" panose="02020404030301010803" pitchFamily="18" charset="0"/>
              </a:rPr>
              <a:t> Quiz Time is out!</a:t>
            </a:r>
          </a:p>
        </p:txBody>
      </p:sp>
      <p:sp>
        <p:nvSpPr>
          <p:cNvPr id="4" name="Rectangle 3">
            <a:extLst>
              <a:ext uri="{FF2B5EF4-FFF2-40B4-BE49-F238E27FC236}">
                <a16:creationId xmlns:a16="http://schemas.microsoft.com/office/drawing/2014/main" id="{8517FFEE-9BBD-48C0-529B-97F25B896802}"/>
              </a:ext>
            </a:extLst>
          </p:cNvPr>
          <p:cNvSpPr>
            <a:spLocks/>
          </p:cNvSpPr>
          <p:nvPr/>
        </p:nvSpPr>
        <p:spPr>
          <a:xfrm>
            <a:off x="-20728" y="-118533"/>
            <a:ext cx="12212728" cy="143471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bg1"/>
              </a:solidFill>
              <a:latin typeface="Avenir Book" panose="02000503020000020003" pitchFamily="2" charset="0"/>
            </a:endParaRPr>
          </a:p>
        </p:txBody>
      </p:sp>
      <p:sp>
        <p:nvSpPr>
          <p:cNvPr id="5" name="TextBox 4">
            <a:extLst>
              <a:ext uri="{FF2B5EF4-FFF2-40B4-BE49-F238E27FC236}">
                <a16:creationId xmlns:a16="http://schemas.microsoft.com/office/drawing/2014/main" id="{54882A6B-981E-DBB6-2D49-6E3A51E27474}"/>
              </a:ext>
            </a:extLst>
          </p:cNvPr>
          <p:cNvSpPr txBox="1"/>
          <p:nvPr/>
        </p:nvSpPr>
        <p:spPr>
          <a:xfrm>
            <a:off x="2189834" y="176524"/>
            <a:ext cx="7791603" cy="1015663"/>
          </a:xfrm>
          <a:prstGeom prst="rect">
            <a:avLst/>
          </a:prstGeom>
          <a:noFill/>
        </p:spPr>
        <p:txBody>
          <a:bodyPr wrap="square">
            <a:spAutoFit/>
          </a:bodyPr>
          <a:lstStyle/>
          <a:p>
            <a:pPr algn="ctr"/>
            <a:r>
              <a:rPr lang="en-US" sz="6000" b="1" dirty="0">
                <a:solidFill>
                  <a:schemeClr val="bg1"/>
                </a:solidFill>
                <a:latin typeface="+mj-lt"/>
                <a:cs typeface="Apple Chancery" panose="03020702040506060504" pitchFamily="66" charset="-79"/>
              </a:rPr>
              <a:t>ANNOUNCEMENTS</a:t>
            </a:r>
            <a:endParaRPr lang="en-US" sz="4000" dirty="0">
              <a:solidFill>
                <a:schemeClr val="bg1"/>
              </a:solidFill>
              <a:latin typeface="+mj-lt"/>
              <a:cs typeface="Apple Chancery" panose="03020702040506060504" pitchFamily="66" charset="-79"/>
            </a:endParaRPr>
          </a:p>
        </p:txBody>
      </p:sp>
      <p:sp>
        <p:nvSpPr>
          <p:cNvPr id="3" name="TextBox 2">
            <a:extLst>
              <a:ext uri="{FF2B5EF4-FFF2-40B4-BE49-F238E27FC236}">
                <a16:creationId xmlns:a16="http://schemas.microsoft.com/office/drawing/2014/main" id="{5DFE3237-A7DB-BECE-EDD8-75BD8A811BAD}"/>
              </a:ext>
            </a:extLst>
          </p:cNvPr>
          <p:cNvSpPr txBox="1"/>
          <p:nvPr/>
        </p:nvSpPr>
        <p:spPr>
          <a:xfrm>
            <a:off x="316394" y="2133575"/>
            <a:ext cx="6853328" cy="4524315"/>
          </a:xfrm>
          <a:prstGeom prst="rect">
            <a:avLst/>
          </a:prstGeom>
          <a:noFill/>
        </p:spPr>
        <p:txBody>
          <a:bodyPr wrap="square">
            <a:spAutoFit/>
          </a:bodyPr>
          <a:lstStyle/>
          <a:p>
            <a:r>
              <a:rPr lang="en-GB" b="1" dirty="0">
                <a:solidFill>
                  <a:schemeClr val="accent3">
                    <a:lumMod val="25000"/>
                  </a:schemeClr>
                </a:solidFill>
                <a:latin typeface="Garamond" panose="02020404030301010803" pitchFamily="18" charset="0"/>
              </a:rPr>
              <a:t>We are delighted to announce the National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t>
            </a:r>
            <a:r>
              <a:rPr lang="en-GB" b="1" dirty="0" err="1">
                <a:solidFill>
                  <a:schemeClr val="accent3">
                    <a:lumMod val="25000"/>
                  </a:schemeClr>
                </a:solidFill>
                <a:latin typeface="Garamond" panose="02020404030301010803" pitchFamily="18" charset="0"/>
              </a:rPr>
              <a:t>Talim</a:t>
            </a:r>
            <a:r>
              <a:rPr lang="en-GB" b="1" dirty="0">
                <a:solidFill>
                  <a:schemeClr val="accent3">
                    <a:lumMod val="25000"/>
                  </a:schemeClr>
                </a:solidFill>
                <a:latin typeface="Garamond" panose="02020404030301010803" pitchFamily="18" charset="0"/>
              </a:rPr>
              <a:t> Quiz, beginning at Regional levels soon!</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Why take part? </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Compete with fellow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across 6 exciting topics!</a:t>
            </a:r>
          </a:p>
          <a:p>
            <a:pPr marL="285750" indent="-285750">
              <a:buFont typeface="Arial" panose="020B0604020202020204" pitchFamily="34" charset="0"/>
              <a:buChar char="•"/>
            </a:pPr>
            <a:r>
              <a:rPr lang="en-GB" b="1" dirty="0">
                <a:solidFill>
                  <a:schemeClr val="accent3">
                    <a:lumMod val="25000"/>
                  </a:schemeClr>
                </a:solidFill>
                <a:latin typeface="Garamond" panose="02020404030301010803" pitchFamily="18" charset="0"/>
              </a:rPr>
              <a:t>Open to </a:t>
            </a:r>
            <a:r>
              <a:rPr lang="en-GB" b="1" dirty="0" err="1">
                <a:solidFill>
                  <a:schemeClr val="accent3">
                    <a:lumMod val="25000"/>
                  </a:schemeClr>
                </a:solidFill>
                <a:latin typeface="Garamond" panose="02020404030301010803" pitchFamily="18" charset="0"/>
              </a:rPr>
              <a:t>Atfal</a:t>
            </a:r>
            <a:r>
              <a:rPr lang="en-GB" b="1" dirty="0">
                <a:solidFill>
                  <a:schemeClr val="accent3">
                    <a:lumMod val="25000"/>
                  </a:schemeClr>
                </a:solidFill>
                <a:latin typeface="Garamond" panose="02020404030301010803" pitchFamily="18" charset="0"/>
              </a:rPr>
              <a:t> aged 10–15</a:t>
            </a:r>
          </a:p>
          <a:p>
            <a:r>
              <a:rPr lang="en-GB" b="1" dirty="0">
                <a:solidFill>
                  <a:schemeClr val="accent3">
                    <a:lumMod val="25000"/>
                  </a:schemeClr>
                </a:solidFill>
                <a:latin typeface="Garamond" panose="02020404030301010803" pitchFamily="18" charset="0"/>
              </a:rPr>
              <a:t> 🏆 Regional Winners through to the Final!</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Don’t miss your chance to showcase your knowledge and have fun along the way!</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 For Sign up &amp; Syllabus:</a:t>
            </a:r>
          </a:p>
          <a:p>
            <a:r>
              <a:rPr lang="en-GB" b="1" dirty="0">
                <a:solidFill>
                  <a:schemeClr val="accent3">
                    <a:lumMod val="25000"/>
                  </a:schemeClr>
                </a:solidFill>
                <a:latin typeface="Garamond" panose="02020404030301010803" pitchFamily="18" charset="0"/>
                <a:hlinkClick r:id="rId3"/>
              </a:rPr>
              <a:t>https://www.atfal.org.uk/atfal-quiz-time</a:t>
            </a:r>
            <a:r>
              <a:rPr lang="en-GB" b="1" dirty="0">
                <a:solidFill>
                  <a:schemeClr val="accent3">
                    <a:lumMod val="25000"/>
                  </a:schemeClr>
                </a:solidFill>
                <a:latin typeface="Garamond" panose="02020404030301010803" pitchFamily="18" charset="0"/>
              </a:rPr>
              <a:t> 📖 Be sure to check out the Rules and Syllabus provided in the above link! </a:t>
            </a:r>
          </a:p>
          <a:p>
            <a:endParaRPr lang="en-GB" b="1" dirty="0">
              <a:solidFill>
                <a:schemeClr val="accent3">
                  <a:lumMod val="25000"/>
                </a:schemeClr>
              </a:solidFill>
              <a:latin typeface="Garamond" panose="02020404030301010803" pitchFamily="18" charset="0"/>
            </a:endParaRPr>
          </a:p>
          <a:p>
            <a:r>
              <a:rPr lang="en-GB" b="1" dirty="0">
                <a:solidFill>
                  <a:schemeClr val="accent3">
                    <a:lumMod val="25000"/>
                  </a:schemeClr>
                </a:solidFill>
                <a:latin typeface="Garamond" panose="02020404030301010803" pitchFamily="18" charset="0"/>
              </a:rPr>
              <a:t>Let the challenge begin!</a:t>
            </a:r>
            <a:endParaRPr lang="en-GB" sz="1400" dirty="0">
              <a:solidFill>
                <a:schemeClr val="accent3">
                  <a:lumMod val="25000"/>
                </a:schemeClr>
              </a:solidFill>
              <a:latin typeface="Garamond" panose="02020404030301010803" pitchFamily="18" charset="0"/>
            </a:endParaRPr>
          </a:p>
        </p:txBody>
      </p:sp>
      <p:pic>
        <p:nvPicPr>
          <p:cNvPr id="8" name="Picture 7" descr="A poster for a competition&#10;&#10;AI-generated content may be incorrect.">
            <a:extLst>
              <a:ext uri="{FF2B5EF4-FFF2-40B4-BE49-F238E27FC236}">
                <a16:creationId xmlns:a16="http://schemas.microsoft.com/office/drawing/2014/main" id="{B60DCCE8-9F41-6FC7-E811-8241A721D088}"/>
              </a:ext>
            </a:extLst>
          </p:cNvPr>
          <p:cNvPicPr>
            <a:picLocks noChangeAspect="1"/>
          </p:cNvPicPr>
          <p:nvPr/>
        </p:nvPicPr>
        <p:blipFill>
          <a:blip r:embed="rId4"/>
          <a:stretch>
            <a:fillRect/>
          </a:stretch>
        </p:blipFill>
        <p:spPr>
          <a:xfrm>
            <a:off x="7595144" y="1611239"/>
            <a:ext cx="4045475" cy="5017643"/>
          </a:xfrm>
          <a:prstGeom prst="rect">
            <a:avLst/>
          </a:prstGeom>
        </p:spPr>
      </p:pic>
    </p:spTree>
    <p:extLst>
      <p:ext uri="{BB962C8B-B14F-4D97-AF65-F5344CB8AC3E}">
        <p14:creationId xmlns:p14="http://schemas.microsoft.com/office/powerpoint/2010/main" val="327441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AC51F4-8C54-1A6F-5DA0-916F7ED0DBD0}"/>
              </a:ext>
            </a:extLst>
          </p:cNvPr>
          <p:cNvPicPr>
            <a:picLocks noGrp="1" noRot="1" noChangeAspect="1" noMove="1" noResize="1" noEditPoints="1" noAdjustHandles="1" noChangeArrowheads="1" noChangeShapeType="1" noCrop="1"/>
          </p:cNvPicPr>
          <p:nvPr/>
        </p:nvPicPr>
        <p:blipFill>
          <a:blip r:embed="rId2">
            <a:alphaModFix amt="10000"/>
          </a:blip>
          <a:stretch>
            <a:fillRect/>
          </a:stretch>
        </p:blipFill>
        <p:spPr>
          <a:xfrm>
            <a:off x="-8874816" y="-5585864"/>
            <a:ext cx="22876566" cy="16783738"/>
          </a:xfrm>
          <a:prstGeom prst="rect">
            <a:avLst/>
          </a:prstGeom>
        </p:spPr>
      </p:pic>
      <p:sp>
        <p:nvSpPr>
          <p:cNvPr id="5" name="TextBox 4">
            <a:extLst>
              <a:ext uri="{FF2B5EF4-FFF2-40B4-BE49-F238E27FC236}">
                <a16:creationId xmlns:a16="http://schemas.microsoft.com/office/drawing/2014/main" id="{A93BE5BF-A099-257C-1DA9-B040E1F902A0}"/>
              </a:ext>
            </a:extLst>
          </p:cNvPr>
          <p:cNvSpPr txBox="1"/>
          <p:nvPr/>
        </p:nvSpPr>
        <p:spPr>
          <a:xfrm>
            <a:off x="664081" y="357632"/>
            <a:ext cx="4384997" cy="923330"/>
          </a:xfrm>
          <a:prstGeom prst="rect">
            <a:avLst/>
          </a:prstGeom>
          <a:noFill/>
        </p:spPr>
        <p:txBody>
          <a:bodyPr wrap="square" rtlCol="0">
            <a:spAutoFit/>
          </a:bodyPr>
          <a:lstStyle/>
          <a:p>
            <a:r>
              <a:rPr lang="en-US" sz="5400" b="1" dirty="0">
                <a:latin typeface="Garamond" panose="02020404030301010803" pitchFamily="18" charset="0"/>
              </a:rPr>
              <a:t>Lesson Plan</a:t>
            </a:r>
          </a:p>
        </p:txBody>
      </p:sp>
      <p:sp>
        <p:nvSpPr>
          <p:cNvPr id="7" name="TextBox 6">
            <a:extLst>
              <a:ext uri="{FF2B5EF4-FFF2-40B4-BE49-F238E27FC236}">
                <a16:creationId xmlns:a16="http://schemas.microsoft.com/office/drawing/2014/main" id="{32D6A3E8-E5DD-07AE-E944-B1353FCD6110}"/>
              </a:ext>
            </a:extLst>
          </p:cNvPr>
          <p:cNvSpPr txBox="1"/>
          <p:nvPr/>
        </p:nvSpPr>
        <p:spPr>
          <a:xfrm>
            <a:off x="664081" y="1162094"/>
            <a:ext cx="4384997" cy="5196166"/>
          </a:xfrm>
          <a:prstGeom prst="rect">
            <a:avLst/>
          </a:prstGeom>
          <a:noFill/>
        </p:spPr>
        <p:txBody>
          <a:bodyPr wrap="square" rtlCol="0">
            <a:spAutoFit/>
          </a:bodyPr>
          <a:lstStyle/>
          <a:p>
            <a:pPr>
              <a:lnSpc>
                <a:spcPct val="150000"/>
              </a:lnSpc>
            </a:pPr>
            <a:r>
              <a:rPr lang="en-US" sz="2800" dirty="0">
                <a:latin typeface="Garamond" panose="02020404030301010803" pitchFamily="18" charset="0"/>
              </a:rPr>
              <a:t>1. </a:t>
            </a:r>
            <a:r>
              <a:rPr lang="en-US" sz="2800" dirty="0" err="1">
                <a:latin typeface="Garamond" panose="02020404030301010803" pitchFamily="18" charset="0"/>
              </a:rPr>
              <a:t>Tilawat</a:t>
            </a:r>
            <a:r>
              <a:rPr lang="en-US" sz="2800" dirty="0">
                <a:latin typeface="Garamond" panose="02020404030301010803" pitchFamily="18" charset="0"/>
              </a:rPr>
              <a:t> </a:t>
            </a:r>
          </a:p>
          <a:p>
            <a:pPr>
              <a:lnSpc>
                <a:spcPct val="150000"/>
              </a:lnSpc>
            </a:pPr>
            <a:r>
              <a:rPr lang="en-US" sz="2800" dirty="0">
                <a:latin typeface="Garamond" panose="02020404030301010803" pitchFamily="18" charset="0"/>
              </a:rPr>
              <a:t>2. Hadith</a:t>
            </a:r>
            <a:endParaRPr lang="en-GB" sz="2800" dirty="0">
              <a:latin typeface="Garamond" panose="02020404030301010803" pitchFamily="18" charset="0"/>
            </a:endParaRPr>
          </a:p>
          <a:p>
            <a:pPr>
              <a:lnSpc>
                <a:spcPct val="150000"/>
              </a:lnSpc>
            </a:pPr>
            <a:r>
              <a:rPr lang="en-GB" sz="2800" dirty="0">
                <a:latin typeface="Garamond" panose="02020404030301010803" pitchFamily="18" charset="0"/>
              </a:rPr>
              <a:t>3. Thought of the Week</a:t>
            </a:r>
            <a:endParaRPr lang="en-US" sz="2800" dirty="0">
              <a:latin typeface="Garamond" panose="02020404030301010803" pitchFamily="18" charset="0"/>
            </a:endParaRPr>
          </a:p>
          <a:p>
            <a:pPr>
              <a:lnSpc>
                <a:spcPct val="150000"/>
              </a:lnSpc>
            </a:pPr>
            <a:r>
              <a:rPr lang="en-GB" sz="2800" dirty="0">
                <a:latin typeface="Garamond" panose="02020404030301010803" pitchFamily="18" charset="0"/>
              </a:rPr>
              <a:t>4</a:t>
            </a:r>
            <a:r>
              <a:rPr lang="en-US" sz="2800" dirty="0">
                <a:latin typeface="Garamond" panose="02020404030301010803" pitchFamily="18" charset="0"/>
              </a:rPr>
              <a:t>. Homework Recap</a:t>
            </a:r>
          </a:p>
          <a:p>
            <a:pPr>
              <a:lnSpc>
                <a:spcPct val="150000"/>
              </a:lnSpc>
            </a:pPr>
            <a:r>
              <a:rPr lang="en-GB" sz="2800" dirty="0">
                <a:latin typeface="Garamond" panose="02020404030301010803" pitchFamily="18" charset="0"/>
              </a:rPr>
              <a:t>5</a:t>
            </a:r>
            <a:r>
              <a:rPr lang="en-US" sz="2800" dirty="0">
                <a:latin typeface="Garamond" panose="02020404030301010803" pitchFamily="18" charset="0"/>
              </a:rPr>
              <a:t>. </a:t>
            </a:r>
            <a:r>
              <a:rPr lang="en-US" sz="2800" dirty="0" err="1">
                <a:latin typeface="Garamond" panose="02020404030301010803" pitchFamily="18" charset="0"/>
              </a:rPr>
              <a:t>Salat</a:t>
            </a:r>
            <a:r>
              <a:rPr lang="en-US" sz="2800" dirty="0">
                <a:latin typeface="Garamond" panose="02020404030301010803" pitchFamily="18" charset="0"/>
              </a:rPr>
              <a:t> Recap</a:t>
            </a:r>
          </a:p>
          <a:p>
            <a:pPr>
              <a:lnSpc>
                <a:spcPct val="150000"/>
              </a:lnSpc>
            </a:pPr>
            <a:r>
              <a:rPr lang="en-US" sz="2800" dirty="0">
                <a:latin typeface="Garamond" panose="02020404030301010803" pitchFamily="18" charset="0"/>
              </a:rPr>
              <a:t>6. Friday Sermon</a:t>
            </a:r>
          </a:p>
          <a:p>
            <a:pPr>
              <a:lnSpc>
                <a:spcPct val="150000"/>
              </a:lnSpc>
            </a:pPr>
            <a:r>
              <a:rPr lang="en-US" sz="2800" dirty="0">
                <a:latin typeface="Garamond" panose="02020404030301010803" pitchFamily="18" charset="0"/>
              </a:rPr>
              <a:t>7. </a:t>
            </a:r>
            <a:r>
              <a:rPr lang="en-GB" sz="2800" dirty="0">
                <a:latin typeface="Garamond" panose="02020404030301010803" pitchFamily="18" charset="0"/>
              </a:rPr>
              <a:t>Learning Time</a:t>
            </a:r>
            <a:endParaRPr lang="en-US" sz="2800" dirty="0">
              <a:latin typeface="Garamond" panose="02020404030301010803" pitchFamily="18" charset="0"/>
            </a:endParaRPr>
          </a:p>
          <a:p>
            <a:pPr>
              <a:lnSpc>
                <a:spcPct val="150000"/>
              </a:lnSpc>
            </a:pPr>
            <a:r>
              <a:rPr lang="en-US" sz="2800" dirty="0">
                <a:latin typeface="Garamond" panose="02020404030301010803" pitchFamily="18" charset="0"/>
              </a:rPr>
              <a:t>8. Announcements!</a:t>
            </a:r>
            <a:endParaRPr lang="en-US" dirty="0">
              <a:latin typeface="Garamond" panose="02020404030301010803" pitchFamily="18" charset="0"/>
            </a:endParaRPr>
          </a:p>
        </p:txBody>
      </p:sp>
      <p:sp>
        <p:nvSpPr>
          <p:cNvPr id="10" name="TextBox 9">
            <a:extLst>
              <a:ext uri="{FF2B5EF4-FFF2-40B4-BE49-F238E27FC236}">
                <a16:creationId xmlns:a16="http://schemas.microsoft.com/office/drawing/2014/main" id="{378C4B72-A123-12E1-3191-62AC8CABCDB7}"/>
              </a:ext>
            </a:extLst>
          </p:cNvPr>
          <p:cNvSpPr txBox="1"/>
          <p:nvPr/>
        </p:nvSpPr>
        <p:spPr>
          <a:xfrm>
            <a:off x="10827026" y="-596348"/>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C527BF31-6957-76AE-73C5-37390DF9934C}"/>
              </a:ext>
            </a:extLst>
          </p:cNvPr>
          <p:cNvSpPr txBox="1"/>
          <p:nvPr/>
        </p:nvSpPr>
        <p:spPr>
          <a:xfrm>
            <a:off x="7142922" y="1575250"/>
            <a:ext cx="4384997" cy="1200329"/>
          </a:xfrm>
          <a:prstGeom prst="rect">
            <a:avLst/>
          </a:prstGeom>
          <a:noFill/>
        </p:spPr>
        <p:txBody>
          <a:bodyPr wrap="square" rtlCol="0">
            <a:spAutoFit/>
          </a:bodyPr>
          <a:lstStyle/>
          <a:p>
            <a:r>
              <a:rPr lang="en-US" sz="3600" b="1" dirty="0">
                <a:latin typeface="Garamond" panose="02020404030301010803" pitchFamily="18" charset="0"/>
              </a:rPr>
              <a:t>Are you prepared for today’s lesson?</a:t>
            </a:r>
          </a:p>
        </p:txBody>
      </p:sp>
      <p:sp>
        <p:nvSpPr>
          <p:cNvPr id="15" name="TextBox 14">
            <a:extLst>
              <a:ext uri="{FF2B5EF4-FFF2-40B4-BE49-F238E27FC236}">
                <a16:creationId xmlns:a16="http://schemas.microsoft.com/office/drawing/2014/main" id="{4B709D9F-4C1C-F374-30AE-D9C2770E4219}"/>
              </a:ext>
            </a:extLst>
          </p:cNvPr>
          <p:cNvSpPr txBox="1"/>
          <p:nvPr/>
        </p:nvSpPr>
        <p:spPr>
          <a:xfrm>
            <a:off x="7142922" y="3159201"/>
            <a:ext cx="4384997" cy="1961178"/>
          </a:xfrm>
          <a:prstGeom prst="rect">
            <a:avLst/>
          </a:prstGeom>
          <a:noFill/>
        </p:spPr>
        <p:txBody>
          <a:bodyPr wrap="square" rtlCol="0">
            <a:spAutoFit/>
          </a:bodyPr>
          <a:lstStyle/>
          <a:p>
            <a:pPr marL="457200" indent="-457200">
              <a:lnSpc>
                <a:spcPct val="150000"/>
              </a:lnSpc>
              <a:buFont typeface="Wingdings" pitchFamily="2" charset="2"/>
              <a:buChar char="ü"/>
            </a:pPr>
            <a:r>
              <a:rPr lang="en-US" sz="2800" dirty="0">
                <a:latin typeface="Garamond" panose="02020404030301010803" pitchFamily="18" charset="0"/>
              </a:rPr>
              <a:t>Topi</a:t>
            </a:r>
          </a:p>
          <a:p>
            <a:pPr marL="457200" indent="-457200">
              <a:lnSpc>
                <a:spcPct val="150000"/>
              </a:lnSpc>
              <a:buFont typeface="Wingdings" pitchFamily="2" charset="2"/>
              <a:buChar char="ü"/>
            </a:pPr>
            <a:r>
              <a:rPr lang="en-US" sz="2800" dirty="0">
                <a:latin typeface="Garamond" panose="02020404030301010803" pitchFamily="18" charset="0"/>
              </a:rPr>
              <a:t>Class Handout</a:t>
            </a:r>
          </a:p>
          <a:p>
            <a:pPr marL="457200" indent="-457200">
              <a:lnSpc>
                <a:spcPct val="150000"/>
              </a:lnSpc>
              <a:buFont typeface="Wingdings" pitchFamily="2" charset="2"/>
              <a:buChar char="ü"/>
            </a:pPr>
            <a:r>
              <a:rPr lang="en-US" sz="2800" dirty="0">
                <a:latin typeface="Garamond" panose="02020404030301010803" pitchFamily="18" charset="0"/>
              </a:rPr>
              <a:t>Pen / Pencil</a:t>
            </a:r>
          </a:p>
        </p:txBody>
      </p:sp>
      <p:cxnSp>
        <p:nvCxnSpPr>
          <p:cNvPr id="17" name="Straight Connector 16">
            <a:extLst>
              <a:ext uri="{FF2B5EF4-FFF2-40B4-BE49-F238E27FC236}">
                <a16:creationId xmlns:a16="http://schemas.microsoft.com/office/drawing/2014/main" id="{E616282E-23E2-59C4-9088-8AFA764ADB11}"/>
              </a:ext>
            </a:extLst>
          </p:cNvPr>
          <p:cNvCxnSpPr/>
          <p:nvPr/>
        </p:nvCxnSpPr>
        <p:spPr>
          <a:xfrm>
            <a:off x="6134100" y="1362075"/>
            <a:ext cx="0" cy="4133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raphic 18" descr="Clock with solid fill">
            <a:extLst>
              <a:ext uri="{FF2B5EF4-FFF2-40B4-BE49-F238E27FC236}">
                <a16:creationId xmlns:a16="http://schemas.microsoft.com/office/drawing/2014/main" id="{35025DB0-C252-0A81-C0C4-E0716A02FF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7189" y="357632"/>
            <a:ext cx="914400" cy="914400"/>
          </a:xfrm>
          <a:prstGeom prst="rect">
            <a:avLst/>
          </a:prstGeom>
        </p:spPr>
      </p:pic>
      <p:pic>
        <p:nvPicPr>
          <p:cNvPr id="21" name="Graphic 20" descr="Clipboard outline">
            <a:extLst>
              <a:ext uri="{FF2B5EF4-FFF2-40B4-BE49-F238E27FC236}">
                <a16:creationId xmlns:a16="http://schemas.microsoft.com/office/drawing/2014/main" id="{0ED95EC9-5C53-3B7A-2F86-AFC1480C75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56041" y="3353978"/>
            <a:ext cx="1571623" cy="1571623"/>
          </a:xfrm>
          <a:prstGeom prst="rect">
            <a:avLst/>
          </a:prstGeom>
        </p:spPr>
      </p:pic>
    </p:spTree>
    <p:extLst>
      <p:ext uri="{BB962C8B-B14F-4D97-AF65-F5344CB8AC3E}">
        <p14:creationId xmlns:p14="http://schemas.microsoft.com/office/powerpoint/2010/main" val="1388904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60CDC-9961-CAA6-993A-6D83A726F0AD}"/>
            </a:ext>
          </a:extLst>
        </p:cNvPr>
        <p:cNvGrpSpPr/>
        <p:nvPr/>
      </p:nvGrpSpPr>
      <p:grpSpPr>
        <a:xfrm>
          <a:off x="0" y="0"/>
          <a:ext cx="0" cy="0"/>
          <a:chOff x="0" y="0"/>
          <a:chExt cx="0" cy="0"/>
        </a:xfrm>
      </p:grpSpPr>
      <p:pic>
        <p:nvPicPr>
          <p:cNvPr id="36" name="Picture 35" descr="An open book with arabic writing&#10;&#10;Description automatically generated">
            <a:extLst>
              <a:ext uri="{FF2B5EF4-FFF2-40B4-BE49-F238E27FC236}">
                <a16:creationId xmlns:a16="http://schemas.microsoft.com/office/drawing/2014/main" id="{6F26A1F0-4322-84FC-932D-37350770B628}"/>
              </a:ext>
            </a:extLst>
          </p:cNvPr>
          <p:cNvPicPr>
            <a:picLocks noChangeAspect="1"/>
          </p:cNvPicPr>
          <p:nvPr/>
        </p:nvPicPr>
        <p:blipFill>
          <a:blip r:embed="rId3"/>
          <a:stretch>
            <a:fillRect/>
          </a:stretch>
        </p:blipFill>
        <p:spPr>
          <a:xfrm>
            <a:off x="4628279" y="-29104"/>
            <a:ext cx="9330266" cy="6997700"/>
          </a:xfrm>
          <a:prstGeom prst="rect">
            <a:avLst/>
          </a:prstGeom>
        </p:spPr>
      </p:pic>
      <p:sp>
        <p:nvSpPr>
          <p:cNvPr id="27" name="Rectangle 26">
            <a:extLst>
              <a:ext uri="{FF2B5EF4-FFF2-40B4-BE49-F238E27FC236}">
                <a16:creationId xmlns:a16="http://schemas.microsoft.com/office/drawing/2014/main" id="{0DD3F4BA-B6AE-74DA-3978-1AE3D50CB69C}"/>
              </a:ext>
            </a:extLst>
          </p:cNvPr>
          <p:cNvSpPr>
            <a:spLocks/>
          </p:cNvSpPr>
          <p:nvPr/>
        </p:nvSpPr>
        <p:spPr>
          <a:xfrm>
            <a:off x="-20728" y="-118533"/>
            <a:ext cx="6589694" cy="7176558"/>
          </a:xfrm>
          <a:prstGeom prst="rect">
            <a:avLst/>
          </a:prstGeom>
          <a:solidFill>
            <a:schemeClr val="accent2"/>
          </a:solidFill>
          <a:ln w="38100">
            <a:solidFill>
              <a:srgbClr val="C1E9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a:solidFill>
                <a:schemeClr val="accent2"/>
              </a:solidFill>
              <a:latin typeface="Avenir Book" panose="02000503020000020003" pitchFamily="2" charset="0"/>
            </a:endParaRPr>
          </a:p>
        </p:txBody>
      </p:sp>
      <p:pic>
        <p:nvPicPr>
          <p:cNvPr id="47" name="Graphic 46" descr="Open quotation mark with solid fill">
            <a:extLst>
              <a:ext uri="{FF2B5EF4-FFF2-40B4-BE49-F238E27FC236}">
                <a16:creationId xmlns:a16="http://schemas.microsoft.com/office/drawing/2014/main" id="{3BD2D466-5CE4-2903-58C8-21FC8116026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75871" y="3758873"/>
            <a:ext cx="1354008" cy="1354008"/>
          </a:xfrm>
          <a:prstGeom prst="rect">
            <a:avLst/>
          </a:prstGeom>
        </p:spPr>
      </p:pic>
      <p:sp>
        <p:nvSpPr>
          <p:cNvPr id="23" name="TextBox 22">
            <a:extLst>
              <a:ext uri="{FF2B5EF4-FFF2-40B4-BE49-F238E27FC236}">
                <a16:creationId xmlns:a16="http://schemas.microsoft.com/office/drawing/2014/main" id="{D5343007-6621-CC33-23B2-3208720D5B18}"/>
              </a:ext>
            </a:extLst>
          </p:cNvPr>
          <p:cNvSpPr txBox="1"/>
          <p:nvPr/>
        </p:nvSpPr>
        <p:spPr>
          <a:xfrm>
            <a:off x="375469" y="691761"/>
            <a:ext cx="5827921" cy="2215991"/>
          </a:xfrm>
          <a:prstGeom prst="rect">
            <a:avLst/>
          </a:prstGeom>
          <a:noFill/>
        </p:spPr>
        <p:txBody>
          <a:bodyPr wrap="square">
            <a:spAutoFit/>
          </a:bodyPr>
          <a:lstStyle/>
          <a:p>
            <a:pPr algn="ctr">
              <a:lnSpc>
                <a:spcPct val="150000"/>
              </a:lnSpc>
            </a:pPr>
            <a:r>
              <a:rPr lang="en-US" sz="4800" b="1" dirty="0">
                <a:latin typeface="Garamond" panose="02020404030301010803" pitchFamily="18" charset="0"/>
                <a:cs typeface="Apple Chancery" panose="03020702040506060504" pitchFamily="66" charset="-79"/>
              </a:rPr>
              <a:t>TILAWAT</a:t>
            </a:r>
            <a:endParaRPr lang="en-US" sz="4000" b="1" dirty="0">
              <a:latin typeface="Garamond" panose="02020404030301010803" pitchFamily="18" charset="0"/>
              <a:cs typeface="Apple Chancery" panose="03020702040506060504" pitchFamily="66" charset="-79"/>
            </a:endParaRPr>
          </a:p>
          <a:p>
            <a:pPr algn="ctr">
              <a:lnSpc>
                <a:spcPct val="150000"/>
              </a:lnSpc>
            </a:pPr>
            <a:r>
              <a:rPr lang="ar-SA" sz="4400" dirty="0">
                <a:latin typeface="ManzoorNaskh" panose="02000500000000000000" pitchFamily="2" charset="-78"/>
                <a:ea typeface="ManzoorNaskh" panose="02000500000000000000" pitchFamily="2" charset="-78"/>
                <a:cs typeface="ManzoorNaskh" panose="02000500000000000000" pitchFamily="2" charset="-78"/>
              </a:rPr>
              <a:t>وَاِذَا مَرِضۡتُ فَہُوَ یَشۡفِیۡنِ</a:t>
            </a:r>
            <a:endParaRPr lang="ar-SA" sz="6600" dirty="0">
              <a:latin typeface="ManzoorNaskh" panose="02000500000000000000" pitchFamily="2" charset="-78"/>
              <a:ea typeface="ManzoorNaskh" panose="02000500000000000000" pitchFamily="2" charset="-78"/>
              <a:cs typeface="ManzoorNaskh" panose="02000500000000000000" pitchFamily="2" charset="-78"/>
            </a:endParaRPr>
          </a:p>
        </p:txBody>
      </p:sp>
      <p:pic>
        <p:nvPicPr>
          <p:cNvPr id="38" name="Graphic 37" descr="Badge 1 with solid fill">
            <a:extLst>
              <a:ext uri="{FF2B5EF4-FFF2-40B4-BE49-F238E27FC236}">
                <a16:creationId xmlns:a16="http://schemas.microsoft.com/office/drawing/2014/main" id="{B8057772-62C6-BAC2-9986-00D811197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63500"/>
            <a:ext cx="1202267" cy="1202267"/>
          </a:xfrm>
          <a:prstGeom prst="rect">
            <a:avLst/>
          </a:prstGeom>
        </p:spPr>
      </p:pic>
      <p:cxnSp>
        <p:nvCxnSpPr>
          <p:cNvPr id="40" name="Straight Connector 39">
            <a:extLst>
              <a:ext uri="{FF2B5EF4-FFF2-40B4-BE49-F238E27FC236}">
                <a16:creationId xmlns:a16="http://schemas.microsoft.com/office/drawing/2014/main" id="{5C354D39-1E69-8877-D34B-8010B7F89299}"/>
              </a:ext>
            </a:extLst>
          </p:cNvPr>
          <p:cNvCxnSpPr/>
          <p:nvPr/>
        </p:nvCxnSpPr>
        <p:spPr>
          <a:xfrm>
            <a:off x="2267871" y="4435877"/>
            <a:ext cx="20431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874832B-0325-093A-4932-5E581E9F7C38}"/>
              </a:ext>
            </a:extLst>
          </p:cNvPr>
          <p:cNvSpPr txBox="1"/>
          <p:nvPr/>
        </p:nvSpPr>
        <p:spPr>
          <a:xfrm>
            <a:off x="822036" y="4690350"/>
            <a:ext cx="4934791" cy="1492716"/>
          </a:xfrm>
          <a:prstGeom prst="rect">
            <a:avLst/>
          </a:prstGeom>
          <a:noFill/>
        </p:spPr>
        <p:txBody>
          <a:bodyPr wrap="square">
            <a:spAutoFit/>
          </a:bodyPr>
          <a:lstStyle/>
          <a:p>
            <a:pPr algn="ctr"/>
            <a:r>
              <a:rPr lang="en-GB" sz="3200" i="1" dirty="0">
                <a:latin typeface="Garamond" panose="02020404030301010803" pitchFamily="18" charset="0"/>
              </a:rPr>
              <a:t>“And when I am ill, it is He Who restores me to health;”</a:t>
            </a:r>
            <a:endParaRPr lang="en-GB" sz="3200" i="1" dirty="0">
              <a:effectLst/>
              <a:latin typeface="Garamond" panose="02020404030301010803" pitchFamily="18" charset="0"/>
            </a:endParaRPr>
          </a:p>
          <a:p>
            <a:pPr algn="ctr">
              <a:lnSpc>
                <a:spcPct val="150000"/>
              </a:lnSpc>
            </a:pPr>
            <a:r>
              <a:rPr lang="en-US" dirty="0">
                <a:effectLst/>
                <a:latin typeface="Garamond" panose="02020404030301010803" pitchFamily="18" charset="0"/>
                <a:cs typeface="Jameel Noori Nastaleeq" panose="02000503000000000004" pitchFamily="2" charset="-78"/>
              </a:rPr>
              <a:t>(The Holy Quran, Surah Ash-</a:t>
            </a:r>
            <a:r>
              <a:rPr lang="en-US" dirty="0" err="1">
                <a:effectLst/>
                <a:latin typeface="Garamond" panose="02020404030301010803" pitchFamily="18" charset="0"/>
                <a:cs typeface="Jameel Noori Nastaleeq" panose="02000503000000000004" pitchFamily="2" charset="-78"/>
              </a:rPr>
              <a:t>Shu’arah</a:t>
            </a:r>
            <a:r>
              <a:rPr lang="en-US" dirty="0">
                <a:effectLst/>
                <a:latin typeface="Garamond" panose="02020404030301010803" pitchFamily="18" charset="0"/>
                <a:cs typeface="Jameel Noori Nastaleeq" panose="02000503000000000004" pitchFamily="2" charset="-78"/>
              </a:rPr>
              <a:t>, 26:81)</a:t>
            </a:r>
            <a:endParaRPr lang="ar-SA" u="none" strike="noStrike" dirty="0">
              <a:effectLst/>
              <a:latin typeface="Garamond" panose="02020404030301010803" pitchFamily="18" charset="0"/>
              <a:cs typeface="Jameel Noori Nastaleeq" panose="02000503000000000004" pitchFamily="2" charset="-78"/>
            </a:endParaRPr>
          </a:p>
        </p:txBody>
      </p:sp>
      <p:sp>
        <p:nvSpPr>
          <p:cNvPr id="2" name="Rectangle 1"/>
          <p:cNvSpPr/>
          <p:nvPr/>
        </p:nvSpPr>
        <p:spPr>
          <a:xfrm>
            <a:off x="917625" y="3377942"/>
            <a:ext cx="4743607" cy="842218"/>
          </a:xfrm>
          <a:prstGeom prst="rect">
            <a:avLst/>
          </a:prstGeom>
        </p:spPr>
        <p:txBody>
          <a:bodyPr wrap="none">
            <a:spAutoFit/>
          </a:bodyPr>
          <a:lstStyle/>
          <a:p>
            <a:pPr algn="ctr">
              <a:lnSpc>
                <a:spcPts val="6000"/>
              </a:lnSpc>
            </a:pPr>
            <a:r>
              <a:rPr lang="en-US" sz="4800" b="1" dirty="0">
                <a:latin typeface="Garamond" panose="02020404030301010803" pitchFamily="18" charset="0"/>
                <a:cs typeface="APPLE CHANCERY" panose="03020702040506060504" pitchFamily="66" charset="-79"/>
              </a:rPr>
              <a:t>TRANSLATION</a:t>
            </a:r>
          </a:p>
        </p:txBody>
      </p:sp>
    </p:spTree>
    <p:extLst>
      <p:ext uri="{BB962C8B-B14F-4D97-AF65-F5344CB8AC3E}">
        <p14:creationId xmlns:p14="http://schemas.microsoft.com/office/powerpoint/2010/main" val="40814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B7699-0BC4-F3D3-5A77-AEC0D362D9D2}"/>
            </a:ext>
          </a:extLst>
        </p:cNvPr>
        <p:cNvGrpSpPr/>
        <p:nvPr/>
      </p:nvGrpSpPr>
      <p:grpSpPr>
        <a:xfrm>
          <a:off x="0" y="0"/>
          <a:ext cx="0" cy="0"/>
          <a:chOff x="0" y="0"/>
          <a:chExt cx="0" cy="0"/>
        </a:xfrm>
      </p:grpSpPr>
      <p:pic>
        <p:nvPicPr>
          <p:cNvPr id="3" name="Picture 2" descr="A large building with green domes with Al-Masjid al-Nabawi in the background&#10;&#10;AI-generated content may be incorrect.">
            <a:extLst>
              <a:ext uri="{FF2B5EF4-FFF2-40B4-BE49-F238E27FC236}">
                <a16:creationId xmlns:a16="http://schemas.microsoft.com/office/drawing/2014/main" id="{C243D830-F08A-4DBE-3963-4C02254602A1}"/>
              </a:ext>
            </a:extLst>
          </p:cNvPr>
          <p:cNvPicPr>
            <a:picLocks noChangeAspect="1"/>
          </p:cNvPicPr>
          <p:nvPr/>
        </p:nvPicPr>
        <p:blipFill>
          <a:blip r:embed="rId3">
            <a:alphaModFix amt="30000"/>
          </a:blip>
          <a:stretch>
            <a:fillRect/>
          </a:stretch>
        </p:blipFill>
        <p:spPr>
          <a:xfrm>
            <a:off x="-20728" y="-118533"/>
            <a:ext cx="12212728" cy="8141819"/>
          </a:xfrm>
          <a:prstGeom prst="rect">
            <a:avLst/>
          </a:prstGeom>
          <a:gradFill>
            <a:gsLst>
              <a:gs pos="0">
                <a:schemeClr val="accent1">
                  <a:lumMod val="5000"/>
                  <a:lumOff val="95000"/>
                  <a:alpha val="4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Rectangle 3">
            <a:extLst>
              <a:ext uri="{FF2B5EF4-FFF2-40B4-BE49-F238E27FC236}">
                <a16:creationId xmlns:a16="http://schemas.microsoft.com/office/drawing/2014/main" id="{70AE9868-1583-217C-6D84-E1929D110255}"/>
              </a:ext>
            </a:extLst>
          </p:cNvPr>
          <p:cNvSpPr>
            <a:spLocks/>
          </p:cNvSpPr>
          <p:nvPr/>
        </p:nvSpPr>
        <p:spPr>
          <a:xfrm>
            <a:off x="-20728" y="-118533"/>
            <a:ext cx="12212728" cy="160443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accent2"/>
              </a:solidFill>
              <a:latin typeface="Avenir Book" panose="02000503020000020003" pitchFamily="2" charset="0"/>
            </a:endParaRPr>
          </a:p>
        </p:txBody>
      </p:sp>
      <p:sp>
        <p:nvSpPr>
          <p:cNvPr id="5" name="TextBox 4">
            <a:extLst>
              <a:ext uri="{FF2B5EF4-FFF2-40B4-BE49-F238E27FC236}">
                <a16:creationId xmlns:a16="http://schemas.microsoft.com/office/drawing/2014/main" id="{948F9E16-F058-8CEE-0610-01F9BC727E38}"/>
              </a:ext>
            </a:extLst>
          </p:cNvPr>
          <p:cNvSpPr txBox="1"/>
          <p:nvPr/>
        </p:nvSpPr>
        <p:spPr>
          <a:xfrm>
            <a:off x="2682433" y="173650"/>
            <a:ext cx="6827134" cy="1077218"/>
          </a:xfrm>
          <a:prstGeom prst="rect">
            <a:avLst/>
          </a:prstGeom>
          <a:noFill/>
        </p:spPr>
        <p:txBody>
          <a:bodyPr wrap="square">
            <a:spAutoFit/>
          </a:bodyPr>
          <a:lstStyle/>
          <a:p>
            <a:pPr algn="ctr"/>
            <a:r>
              <a:rPr lang="en-US" sz="4000" b="1" dirty="0">
                <a:solidFill>
                  <a:schemeClr val="bg1"/>
                </a:solidFill>
                <a:cs typeface="Apple Chancery" panose="03020702040506060504" pitchFamily="66" charset="-79"/>
              </a:rPr>
              <a:t>HADITH</a:t>
            </a:r>
          </a:p>
          <a:p>
            <a:pPr algn="ctr"/>
            <a:r>
              <a:rPr lang="en-US" sz="2400" dirty="0">
                <a:solidFill>
                  <a:schemeClr val="bg1"/>
                </a:solidFill>
                <a:cs typeface="Apple Chancery" panose="03020702040506060504" pitchFamily="66" charset="-79"/>
              </a:rPr>
              <a:t>(sayings of the Holy Prophet </a:t>
            </a:r>
            <a:r>
              <a:rPr lang="en-US" sz="2400" dirty="0" err="1">
                <a:solidFill>
                  <a:schemeClr val="bg1"/>
                </a:solidFill>
                <a:cs typeface="Apple Chancery" panose="03020702040506060504" pitchFamily="66" charset="-79"/>
              </a:rPr>
              <a:t>Muhammad</a:t>
            </a:r>
            <a:r>
              <a:rPr lang="en-US" sz="2400" baseline="30000" dirty="0" err="1">
                <a:solidFill>
                  <a:schemeClr val="bg1"/>
                </a:solidFill>
                <a:cs typeface="Apple Chancery" panose="03020702040506060504" pitchFamily="66" charset="-79"/>
              </a:rPr>
              <a:t>sas</a:t>
            </a:r>
            <a:r>
              <a:rPr lang="en-US" sz="2400" dirty="0">
                <a:solidFill>
                  <a:schemeClr val="bg1"/>
                </a:solidFill>
                <a:cs typeface="Apple Chancery" panose="03020702040506060504" pitchFamily="66" charset="-79"/>
              </a:rPr>
              <a:t>)</a:t>
            </a:r>
          </a:p>
        </p:txBody>
      </p:sp>
      <p:pic>
        <p:nvPicPr>
          <p:cNvPr id="8" name="Graphic 7" descr="Badge with solid fill">
            <a:extLst>
              <a:ext uri="{FF2B5EF4-FFF2-40B4-BE49-F238E27FC236}">
                <a16:creationId xmlns:a16="http://schemas.microsoft.com/office/drawing/2014/main" id="{BB5EE9E0-C486-5DCD-E646-28B50E959F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83355"/>
            <a:ext cx="1207008" cy="1207008"/>
          </a:xfrm>
          <a:prstGeom prst="rect">
            <a:avLst/>
          </a:prstGeom>
        </p:spPr>
      </p:pic>
      <p:sp>
        <p:nvSpPr>
          <p:cNvPr id="14" name="TextBox 13">
            <a:extLst>
              <a:ext uri="{FF2B5EF4-FFF2-40B4-BE49-F238E27FC236}">
                <a16:creationId xmlns:a16="http://schemas.microsoft.com/office/drawing/2014/main" id="{90C796C2-7E54-A719-45E5-93EB08570BE5}"/>
              </a:ext>
            </a:extLst>
          </p:cNvPr>
          <p:cNvSpPr txBox="1"/>
          <p:nvPr/>
        </p:nvSpPr>
        <p:spPr>
          <a:xfrm>
            <a:off x="1121599" y="4848291"/>
            <a:ext cx="9928069" cy="1697068"/>
          </a:xfrm>
          <a:prstGeom prst="rect">
            <a:avLst/>
          </a:prstGeom>
          <a:noFill/>
        </p:spPr>
        <p:txBody>
          <a:bodyPr wrap="square">
            <a:spAutoFit/>
          </a:bodyPr>
          <a:lstStyle/>
          <a:p>
            <a:pPr algn="ctr" fontAlgn="base">
              <a:lnSpc>
                <a:spcPct val="150000"/>
              </a:lnSpc>
            </a:pPr>
            <a:r>
              <a:rPr lang="en-GB" sz="2400" b="1" dirty="0"/>
              <a:t>The Holy </a:t>
            </a:r>
            <a:r>
              <a:rPr lang="en-GB" sz="2400" b="1" dirty="0" err="1"/>
              <a:t>Prophet</a:t>
            </a:r>
            <a:r>
              <a:rPr lang="en-GB" sz="2400" b="1" baseline="30000" dirty="0" err="1"/>
              <a:t>sa</a:t>
            </a:r>
            <a:r>
              <a:rPr lang="en-GB" sz="2400" b="1" dirty="0"/>
              <a:t> states: “Never a believer is stricken with discomfort, hardship or illness, grief or even with mental worry except that his sins are expiated for him.”</a:t>
            </a:r>
            <a:endParaRPr lang="en-GB" sz="2400" b="1" i="0" u="none" strike="noStrike" dirty="0">
              <a:effectLst/>
            </a:endParaRPr>
          </a:p>
        </p:txBody>
      </p:sp>
      <p:sp>
        <p:nvSpPr>
          <p:cNvPr id="9" name="TextBox 8">
            <a:extLst>
              <a:ext uri="{FF2B5EF4-FFF2-40B4-BE49-F238E27FC236}">
                <a16:creationId xmlns:a16="http://schemas.microsoft.com/office/drawing/2014/main" id="{90C796C2-7E54-A719-45E5-93EB08570BE5}"/>
              </a:ext>
            </a:extLst>
          </p:cNvPr>
          <p:cNvSpPr txBox="1"/>
          <p:nvPr/>
        </p:nvSpPr>
        <p:spPr>
          <a:xfrm>
            <a:off x="902301" y="6845361"/>
            <a:ext cx="10387396" cy="510589"/>
          </a:xfrm>
          <a:prstGeom prst="rect">
            <a:avLst/>
          </a:prstGeom>
          <a:noFill/>
        </p:spPr>
        <p:txBody>
          <a:bodyPr wrap="square">
            <a:spAutoFit/>
          </a:bodyPr>
          <a:lstStyle/>
          <a:p>
            <a:pPr algn="ctr" fontAlgn="base">
              <a:lnSpc>
                <a:spcPct val="150000"/>
              </a:lnSpc>
            </a:pPr>
            <a:r>
              <a:rPr lang="en-GB" sz="2000" b="1" dirty="0">
                <a:latin typeface="Garamond" panose="02020404030301010803" pitchFamily="18" charset="0"/>
              </a:rPr>
              <a:t>(Hadith Book: </a:t>
            </a:r>
            <a:r>
              <a:rPr lang="en-GB" sz="2000" b="1" dirty="0" err="1">
                <a:latin typeface="Garamond" panose="02020404030301010803" pitchFamily="18" charset="0"/>
              </a:rPr>
              <a:t>Sahih</a:t>
            </a:r>
            <a:r>
              <a:rPr lang="en-GB" sz="2000" b="1" dirty="0">
                <a:latin typeface="Garamond" panose="02020404030301010803" pitchFamily="18" charset="0"/>
              </a:rPr>
              <a:t> Muslim)</a:t>
            </a:r>
          </a:p>
        </p:txBody>
      </p:sp>
      <p:sp>
        <p:nvSpPr>
          <p:cNvPr id="6" name="Rectangle 5"/>
          <p:cNvSpPr/>
          <p:nvPr/>
        </p:nvSpPr>
        <p:spPr>
          <a:xfrm>
            <a:off x="1714192" y="2856006"/>
            <a:ext cx="8742885" cy="1692771"/>
          </a:xfrm>
          <a:prstGeom prst="rect">
            <a:avLst/>
          </a:prstGeom>
        </p:spPr>
        <p:txBody>
          <a:bodyPr wrap="square">
            <a:spAutoFit/>
          </a:bodyPr>
          <a:lstStyle/>
          <a:p>
            <a:pPr algn="ctr" rtl="1">
              <a:lnSpc>
                <a:spcPct val="130000"/>
              </a:lnSpc>
            </a:pPr>
            <a:r>
              <a:rPr lang="ur-PK" sz="4000" dirty="0">
                <a:latin typeface="ManzoorNaskh" panose="02000500000000000000" pitchFamily="2" charset="-78"/>
                <a:ea typeface="ManzoorNaskh" panose="02000500000000000000" pitchFamily="2" charset="-78"/>
                <a:cs typeface="ManzoorNaskh" panose="02000500000000000000" pitchFamily="2" charset="-78"/>
              </a:rPr>
              <a:t>‏ مَا يُصِيبُ الْمُؤْمِنَ مِنْ وَصَبٍ وَلَا نَصَبٍ وَلَاسَقَمٍ وَلَاحَزَنٍ حَتَّى الْهَمِّ يُهَمُّهُ إِلَّا كُفِّرَ بِهِ مِنْ سَيِّئَاتِهِ ‏</a:t>
            </a:r>
          </a:p>
        </p:txBody>
      </p:sp>
      <p:sp>
        <p:nvSpPr>
          <p:cNvPr id="7" name="Rectangle 6"/>
          <p:cNvSpPr/>
          <p:nvPr/>
        </p:nvSpPr>
        <p:spPr>
          <a:xfrm>
            <a:off x="4723668" y="2209675"/>
            <a:ext cx="2744662" cy="646331"/>
          </a:xfrm>
          <a:prstGeom prst="rect">
            <a:avLst/>
          </a:prstGeom>
        </p:spPr>
        <p:txBody>
          <a:bodyPr wrap="none">
            <a:spAutoFit/>
          </a:bodyPr>
          <a:lstStyle/>
          <a:p>
            <a:r>
              <a:rPr lang="ur-PK" sz="3600" dirty="0">
                <a:latin typeface="ManzoorNaskh" panose="02000500000000000000" pitchFamily="2" charset="-78"/>
                <a:ea typeface="ManzoorNaskh" panose="02000500000000000000" pitchFamily="2" charset="-78"/>
                <a:cs typeface="ManzoorNaskh" panose="02000500000000000000" pitchFamily="2" charset="-78"/>
              </a:rPr>
              <a:t>قَالَ رَسُولُ اللَّهِ </a:t>
            </a:r>
            <a:r>
              <a:rPr lang="ur-PK" sz="3200" dirty="0"/>
              <a:t>ﷺ</a:t>
            </a:r>
            <a:endParaRPr lang="en-GB" sz="3600" dirty="0"/>
          </a:p>
        </p:txBody>
      </p:sp>
    </p:spTree>
    <p:extLst>
      <p:ext uri="{BB962C8B-B14F-4D97-AF65-F5344CB8AC3E}">
        <p14:creationId xmlns:p14="http://schemas.microsoft.com/office/powerpoint/2010/main" val="4010611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D1610"/>
        </a:solidFill>
        <a:effectLst/>
      </p:bgPr>
    </p:bg>
    <p:spTree>
      <p:nvGrpSpPr>
        <p:cNvPr id="1" name="">
          <a:extLst>
            <a:ext uri="{FF2B5EF4-FFF2-40B4-BE49-F238E27FC236}">
              <a16:creationId xmlns:a16="http://schemas.microsoft.com/office/drawing/2014/main" id="{3ABD5B45-A528-B032-89AF-D023E04A858D}"/>
            </a:ext>
          </a:extLst>
        </p:cNvPr>
        <p:cNvGrpSpPr/>
        <p:nvPr/>
      </p:nvGrpSpPr>
      <p:grpSpPr>
        <a:xfrm>
          <a:off x="0" y="0"/>
          <a:ext cx="0" cy="0"/>
          <a:chOff x="0" y="0"/>
          <a:chExt cx="0" cy="0"/>
        </a:xfrm>
      </p:grpSpPr>
      <p:pic>
        <p:nvPicPr>
          <p:cNvPr id="2" name="Picture 4" descr="8 Books to Crack Open While Society Closes Down Because of Coronavirus |  Teen Vogue">
            <a:extLst>
              <a:ext uri="{FF2B5EF4-FFF2-40B4-BE49-F238E27FC236}">
                <a16:creationId xmlns:a16="http://schemas.microsoft.com/office/drawing/2014/main" id="{E7D84320-512A-3F94-71EC-1D7EE31538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4764057A-639F-FF37-9971-F2C53E49B0AB}"/>
              </a:ext>
            </a:extLst>
          </p:cNvPr>
          <p:cNvSpPr>
            <a:spLocks/>
          </p:cNvSpPr>
          <p:nvPr/>
        </p:nvSpPr>
        <p:spPr>
          <a:xfrm>
            <a:off x="-20728" y="-118533"/>
            <a:ext cx="4711261" cy="7176558"/>
          </a:xfrm>
          <a:prstGeom prst="rect">
            <a:avLst/>
          </a:prstGeom>
          <a:solidFill>
            <a:schemeClr val="accent6">
              <a:lumMod val="50000"/>
            </a:schemeClr>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800" b="1" dirty="0">
              <a:solidFill>
                <a:schemeClr val="bg1"/>
              </a:solidFill>
              <a:latin typeface="Garamond Premr Pro" panose="02020402060506020403" pitchFamily="18" charset="0"/>
            </a:endParaRPr>
          </a:p>
        </p:txBody>
      </p:sp>
      <p:sp>
        <p:nvSpPr>
          <p:cNvPr id="23" name="TextBox 22">
            <a:extLst>
              <a:ext uri="{FF2B5EF4-FFF2-40B4-BE49-F238E27FC236}">
                <a16:creationId xmlns:a16="http://schemas.microsoft.com/office/drawing/2014/main" id="{EB4A98F0-3339-A9EB-F768-796AC3BF29E0}"/>
              </a:ext>
            </a:extLst>
          </p:cNvPr>
          <p:cNvSpPr txBox="1"/>
          <p:nvPr/>
        </p:nvSpPr>
        <p:spPr>
          <a:xfrm>
            <a:off x="-270473" y="1403009"/>
            <a:ext cx="5099910" cy="2862322"/>
          </a:xfrm>
          <a:prstGeom prst="rect">
            <a:avLst/>
          </a:prstGeom>
          <a:noFill/>
        </p:spPr>
        <p:txBody>
          <a:bodyPr wrap="square">
            <a:spAutoFit/>
          </a:bodyPr>
          <a:lstStyle/>
          <a:p>
            <a:pPr algn="ctr"/>
            <a:r>
              <a:rPr lang="en-US" sz="6000" b="1" dirty="0">
                <a:solidFill>
                  <a:schemeClr val="bg1"/>
                </a:solidFill>
                <a:latin typeface="Garamond" panose="02020404030301010803" pitchFamily="18" charset="0"/>
                <a:cs typeface="Apple Chancery" panose="03020702040506060504" pitchFamily="66" charset="-79"/>
              </a:rPr>
              <a:t>THOUGHT </a:t>
            </a:r>
          </a:p>
          <a:p>
            <a:pPr algn="ctr"/>
            <a:r>
              <a:rPr lang="en-US" sz="6000" b="1" dirty="0">
                <a:solidFill>
                  <a:schemeClr val="bg1"/>
                </a:solidFill>
                <a:latin typeface="Garamond" panose="02020404030301010803" pitchFamily="18" charset="0"/>
                <a:cs typeface="Apple Chancery" panose="03020702040506060504" pitchFamily="66" charset="-79"/>
              </a:rPr>
              <a:t>OF THE WEEK</a:t>
            </a:r>
          </a:p>
        </p:txBody>
      </p:sp>
      <p:cxnSp>
        <p:nvCxnSpPr>
          <p:cNvPr id="40" name="Straight Connector 39">
            <a:extLst>
              <a:ext uri="{FF2B5EF4-FFF2-40B4-BE49-F238E27FC236}">
                <a16:creationId xmlns:a16="http://schemas.microsoft.com/office/drawing/2014/main" id="{DC4CC640-561B-CFB0-877B-9D6D2604B8B7}"/>
              </a:ext>
            </a:extLst>
          </p:cNvPr>
          <p:cNvCxnSpPr>
            <a:cxnSpLocks/>
          </p:cNvCxnSpPr>
          <p:nvPr/>
        </p:nvCxnSpPr>
        <p:spPr>
          <a:xfrm>
            <a:off x="1035427" y="4265331"/>
            <a:ext cx="25989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F63446-7010-8683-52D4-106EE1EC3ABE}"/>
              </a:ext>
            </a:extLst>
          </p:cNvPr>
          <p:cNvSpPr txBox="1"/>
          <p:nvPr/>
        </p:nvSpPr>
        <p:spPr>
          <a:xfrm>
            <a:off x="108741" y="4423347"/>
            <a:ext cx="4581792" cy="1938992"/>
          </a:xfrm>
          <a:prstGeom prst="rect">
            <a:avLst/>
          </a:prstGeom>
          <a:noFill/>
        </p:spPr>
        <p:txBody>
          <a:bodyPr wrap="square">
            <a:spAutoFit/>
          </a:bodyPr>
          <a:lstStyle/>
          <a:p>
            <a:pPr algn="l"/>
            <a:r>
              <a:rPr lang="en-US" sz="2800" b="1" u="sng" dirty="0">
                <a:solidFill>
                  <a:schemeClr val="bg1"/>
                </a:solidFill>
                <a:effectLst/>
                <a:latin typeface="Garamond" panose="02020404030301010803" pitchFamily="18" charset="0"/>
              </a:rPr>
              <a:t>TOPIC:</a:t>
            </a:r>
          </a:p>
          <a:p>
            <a:pPr algn="l"/>
            <a:endParaRPr lang="en-US" sz="2800" b="1" u="sng" dirty="0">
              <a:solidFill>
                <a:schemeClr val="bg1"/>
              </a:solidFill>
              <a:effectLst/>
              <a:latin typeface="Garamond" panose="02020404030301010803" pitchFamily="18" charset="0"/>
            </a:endParaRPr>
          </a:p>
          <a:p>
            <a:pPr algn="ctr"/>
            <a:r>
              <a:rPr lang="en-US" sz="3200" b="1" u="none" strike="noStrike" dirty="0">
                <a:solidFill>
                  <a:schemeClr val="bg1"/>
                </a:solidFill>
                <a:latin typeface="Garamond" panose="02020404030301010803" pitchFamily="18" charset="0"/>
                <a:cs typeface="Jameel Noori Nastaleeq" panose="02000503000000000004" pitchFamily="2" charset="-78"/>
              </a:rPr>
              <a:t>“</a:t>
            </a:r>
            <a:r>
              <a:rPr lang="en-US" sz="3200" b="1" dirty="0">
                <a:solidFill>
                  <a:schemeClr val="bg1"/>
                </a:solidFill>
                <a:latin typeface="Garamond" panose="02020404030301010803" pitchFamily="18" charset="0"/>
                <a:cs typeface="Jameel Noori Nastaleeq" panose="02000503000000000004" pitchFamily="2" charset="-78"/>
              </a:rPr>
              <a:t>MENTAL HEALTH AWARENESS WEEK</a:t>
            </a:r>
            <a:r>
              <a:rPr lang="en-US" sz="3200" b="1" u="none" strike="noStrike" dirty="0">
                <a:solidFill>
                  <a:schemeClr val="bg1"/>
                </a:solidFill>
                <a:latin typeface="Garamond" panose="02020404030301010803" pitchFamily="18" charset="0"/>
                <a:cs typeface="Jameel Noori Nastaleeq" panose="02000503000000000004" pitchFamily="2" charset="-78"/>
              </a:rPr>
              <a:t>”</a:t>
            </a:r>
            <a:endParaRPr lang="en-US" sz="2000" dirty="0">
              <a:solidFill>
                <a:schemeClr val="bg1"/>
              </a:solidFill>
              <a:latin typeface="Garamond Premr Pro" panose="02020402060506020403" pitchFamily="18" charset="0"/>
              <a:cs typeface="Jameel Noori Nastaleeq" panose="02000503000000000004" pitchFamily="2" charset="-78"/>
            </a:endParaRPr>
          </a:p>
        </p:txBody>
      </p:sp>
      <p:pic>
        <p:nvPicPr>
          <p:cNvPr id="7" name="Graphic 6" descr="Chat with solid fill">
            <a:extLst>
              <a:ext uri="{FF2B5EF4-FFF2-40B4-BE49-F238E27FC236}">
                <a16:creationId xmlns:a16="http://schemas.microsoft.com/office/drawing/2014/main" id="{DC6C4C09-A610-9392-CD78-029CFA907C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6321" y="10711"/>
            <a:ext cx="1550314" cy="1550314"/>
          </a:xfrm>
          <a:prstGeom prst="rect">
            <a:avLst/>
          </a:prstGeom>
        </p:spPr>
      </p:pic>
      <p:pic>
        <p:nvPicPr>
          <p:cNvPr id="4" name="Graphic 3" descr="Badge 3 with solid fill">
            <a:extLst>
              <a:ext uri="{FF2B5EF4-FFF2-40B4-BE49-F238E27FC236}">
                <a16:creationId xmlns:a16="http://schemas.microsoft.com/office/drawing/2014/main" id="{72B823CE-F583-037E-EC2A-069E01713A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139" y="-53655"/>
            <a:ext cx="1207008" cy="1207008"/>
          </a:xfrm>
          <a:prstGeom prst="rect">
            <a:avLst/>
          </a:prstGeom>
        </p:spPr>
      </p:pic>
    </p:spTree>
    <p:extLst>
      <p:ext uri="{BB962C8B-B14F-4D97-AF65-F5344CB8AC3E}">
        <p14:creationId xmlns:p14="http://schemas.microsoft.com/office/powerpoint/2010/main" val="237131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6770670" cy="685800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 name="Rectangle 6"/>
          <p:cNvSpPr/>
          <p:nvPr/>
        </p:nvSpPr>
        <p:spPr>
          <a:xfrm>
            <a:off x="488226" y="543281"/>
            <a:ext cx="5907579" cy="584775"/>
          </a:xfrm>
          <a:prstGeom prst="rect">
            <a:avLst/>
          </a:prstGeom>
        </p:spPr>
        <p:txBody>
          <a:bodyPr wrap="none">
            <a:spAutoFit/>
          </a:bodyPr>
          <a:lstStyle/>
          <a:p>
            <a:pPr algn="ctr"/>
            <a:r>
              <a:rPr lang="en-GB" sz="3200" b="1" dirty="0">
                <a:solidFill>
                  <a:schemeClr val="bg1"/>
                </a:solidFill>
                <a:latin typeface="Garamond" panose="02020404030301010803" pitchFamily="18" charset="0"/>
              </a:rPr>
              <a:t>WHAT IS 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flipV="1">
            <a:off x="1394476" y="1314844"/>
            <a:ext cx="4095074" cy="8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37408" y="1601544"/>
            <a:ext cx="6060827" cy="4970591"/>
          </a:xfrm>
          <a:prstGeom prst="rect">
            <a:avLst/>
          </a:prstGeom>
          <a:noFill/>
        </p:spPr>
        <p:txBody>
          <a:bodyPr wrap="square">
            <a:spAutoFit/>
          </a:bodyPr>
          <a:lstStyle/>
          <a:p>
            <a:pPr marL="342900" indent="-342900">
              <a:spcAft>
                <a:spcPts val="3000"/>
              </a:spcAft>
              <a:buFont typeface="Arial" panose="020B0604020202020204" pitchFamily="34" charset="0"/>
              <a:buChar char="•"/>
            </a:pPr>
            <a:r>
              <a:rPr lang="en-GB" sz="2200" dirty="0">
                <a:solidFill>
                  <a:schemeClr val="bg1"/>
                </a:solidFill>
              </a:rPr>
              <a:t>Mental health is about how you think, feel, and act every day.</a:t>
            </a:r>
          </a:p>
          <a:p>
            <a:pPr marL="342900" indent="-342900">
              <a:spcAft>
                <a:spcPts val="3000"/>
              </a:spcAft>
              <a:buFont typeface="Arial" panose="020B0604020202020204" pitchFamily="34" charset="0"/>
              <a:buChar char="•"/>
            </a:pPr>
            <a:r>
              <a:rPr lang="en-GB" sz="2200" dirty="0">
                <a:solidFill>
                  <a:schemeClr val="bg1"/>
                </a:solidFill>
              </a:rPr>
              <a:t>It affects, your emotions, thoughts, how you get along with others and how you handle problems and stress.</a:t>
            </a:r>
          </a:p>
          <a:p>
            <a:pPr marL="342900" indent="-342900">
              <a:spcAft>
                <a:spcPts val="3000"/>
              </a:spcAft>
              <a:buFont typeface="Arial" panose="020B0604020202020204" pitchFamily="34" charset="0"/>
              <a:buChar char="•"/>
            </a:pPr>
            <a:r>
              <a:rPr lang="en-GB" sz="2200" dirty="0">
                <a:solidFill>
                  <a:schemeClr val="bg1"/>
                </a:solidFill>
              </a:rPr>
              <a:t>Just like your body can be healthy or unhealthy, your mind can too. </a:t>
            </a:r>
          </a:p>
          <a:p>
            <a:pPr marL="342900" indent="-342900">
              <a:spcAft>
                <a:spcPts val="3000"/>
              </a:spcAft>
              <a:buFont typeface="Arial" panose="020B0604020202020204" pitchFamily="34" charset="0"/>
              <a:buChar char="•"/>
            </a:pPr>
            <a:r>
              <a:rPr lang="en-GB" sz="2200" dirty="0">
                <a:solidFill>
                  <a:schemeClr val="bg1"/>
                </a:solidFill>
              </a:rPr>
              <a:t>Having difficult feelings is normal sometimes.</a:t>
            </a:r>
          </a:p>
          <a:p>
            <a:pPr marL="342900" indent="-342900">
              <a:spcAft>
                <a:spcPts val="3000"/>
              </a:spcAft>
              <a:buFont typeface="Arial" panose="020B0604020202020204" pitchFamily="34" charset="0"/>
              <a:buChar char="•"/>
            </a:pPr>
            <a:r>
              <a:rPr lang="en-GB" sz="2200" dirty="0">
                <a:solidFill>
                  <a:schemeClr val="bg1"/>
                </a:solidFill>
              </a:rPr>
              <a:t>Talking about feelings is a sign of strength, not weakness.</a:t>
            </a:r>
          </a:p>
        </p:txBody>
      </p:sp>
      <p:pic>
        <p:nvPicPr>
          <p:cNvPr id="3074" name="Picture 2" descr="How can molecular science help to understand mental health? - Institute for  Molecular Science and Engineering"/>
          <p:cNvPicPr>
            <a:picLocks noChangeAspect="1" noChangeArrowheads="1"/>
          </p:cNvPicPr>
          <p:nvPr/>
        </p:nvPicPr>
        <p:blipFill rotWithShape="1">
          <a:blip r:embed="rId3">
            <a:extLst>
              <a:ext uri="{28A0092B-C50C-407E-A947-70E740481C1C}">
                <a14:useLocalDpi xmlns:a14="http://schemas.microsoft.com/office/drawing/2010/main" val="0"/>
              </a:ext>
            </a:extLst>
          </a:blip>
          <a:srcRect l="16681" r="13886"/>
          <a:stretch/>
        </p:blipFill>
        <p:spPr bwMode="auto">
          <a:xfrm>
            <a:off x="7208078" y="589001"/>
            <a:ext cx="4902640" cy="533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1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6791219"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634B38"/>
              </a:solidFill>
            </a:endParaRPr>
          </a:p>
        </p:txBody>
      </p:sp>
      <p:sp>
        <p:nvSpPr>
          <p:cNvPr id="7" name="Rectangle 6"/>
          <p:cNvSpPr/>
          <p:nvPr/>
        </p:nvSpPr>
        <p:spPr>
          <a:xfrm>
            <a:off x="113452" y="505909"/>
            <a:ext cx="6564312" cy="1077218"/>
          </a:xfrm>
          <a:prstGeom prst="rect">
            <a:avLst/>
          </a:prstGeom>
        </p:spPr>
        <p:txBody>
          <a:bodyPr wrap="square">
            <a:spAutoFit/>
          </a:bodyPr>
          <a:lstStyle/>
          <a:p>
            <a:pPr algn="ctr"/>
            <a:r>
              <a:rPr lang="en-GB" sz="3200" b="1" dirty="0">
                <a:solidFill>
                  <a:schemeClr val="bg1"/>
                </a:solidFill>
                <a:latin typeface="Garamond" panose="02020404030301010803" pitchFamily="18" charset="0"/>
              </a:rPr>
              <a:t>WHAT IMPROVES </a:t>
            </a:r>
            <a:br>
              <a:rPr lang="ur-PK" sz="3200" b="1" dirty="0">
                <a:solidFill>
                  <a:schemeClr val="bg1"/>
                </a:solidFill>
                <a:latin typeface="Garamond" panose="02020404030301010803" pitchFamily="18" charset="0"/>
              </a:rPr>
            </a:br>
            <a:r>
              <a:rPr lang="en-GB" sz="3200" b="1" dirty="0">
                <a:solidFill>
                  <a:schemeClr val="bg1"/>
                </a:solidFill>
                <a:latin typeface="Garamond" panose="02020404030301010803" pitchFamily="18" charset="0"/>
              </a:rPr>
              <a:t>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300108" y="1656598"/>
            <a:ext cx="419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36967" y="2089036"/>
            <a:ext cx="5786919" cy="3970318"/>
          </a:xfrm>
          <a:prstGeom prst="rect">
            <a:avLst/>
          </a:prstGeom>
          <a:noFill/>
        </p:spPr>
        <p:txBody>
          <a:bodyPr wrap="square">
            <a:spAutoFit/>
          </a:bodyPr>
          <a:lstStyle/>
          <a:p>
            <a:pPr>
              <a:spcAft>
                <a:spcPts val="1200"/>
              </a:spcAft>
            </a:pPr>
            <a:r>
              <a:rPr lang="en-GB" sz="2400" dirty="0">
                <a:solidFill>
                  <a:schemeClr val="bg1"/>
                </a:solidFill>
                <a:latin typeface="ReithSans"/>
              </a:rPr>
              <a:t>The following things can help to improve the mental state of a person:</a:t>
            </a:r>
          </a:p>
          <a:p>
            <a:pPr marL="342900" indent="-342900">
              <a:spcAft>
                <a:spcPts val="1200"/>
              </a:spcAft>
              <a:buFont typeface="Arial" panose="020B0604020202020204" pitchFamily="34" charset="0"/>
              <a:buChar char="•"/>
            </a:pPr>
            <a:r>
              <a:rPr lang="en-GB" sz="2400" dirty="0">
                <a:solidFill>
                  <a:schemeClr val="bg1"/>
                </a:solidFill>
                <a:latin typeface="ReithSans"/>
              </a:rPr>
              <a:t>Sleeping well </a:t>
            </a:r>
          </a:p>
          <a:p>
            <a:pPr marL="342900" indent="-342900">
              <a:spcAft>
                <a:spcPts val="1200"/>
              </a:spcAft>
              <a:buFont typeface="Arial" panose="020B0604020202020204" pitchFamily="34" charset="0"/>
              <a:buChar char="•"/>
            </a:pPr>
            <a:r>
              <a:rPr lang="en-GB" sz="2400" dirty="0">
                <a:solidFill>
                  <a:schemeClr val="bg1"/>
                </a:solidFill>
                <a:latin typeface="ReithSans"/>
              </a:rPr>
              <a:t>Eating healthy food </a:t>
            </a:r>
          </a:p>
          <a:p>
            <a:pPr marL="342900" indent="-342900">
              <a:spcAft>
                <a:spcPts val="1200"/>
              </a:spcAft>
              <a:buFont typeface="Arial" panose="020B0604020202020204" pitchFamily="34" charset="0"/>
              <a:buChar char="•"/>
            </a:pPr>
            <a:r>
              <a:rPr lang="en-GB" sz="2400" dirty="0">
                <a:solidFill>
                  <a:schemeClr val="bg1"/>
                </a:solidFill>
                <a:latin typeface="ReithSans"/>
              </a:rPr>
              <a:t>Playing and exercising </a:t>
            </a:r>
          </a:p>
          <a:p>
            <a:pPr marL="342900" indent="-342900">
              <a:spcAft>
                <a:spcPts val="1200"/>
              </a:spcAft>
              <a:buFont typeface="Arial" panose="020B0604020202020204" pitchFamily="34" charset="0"/>
              <a:buChar char="•"/>
            </a:pPr>
            <a:r>
              <a:rPr lang="en-GB" sz="2400" dirty="0">
                <a:solidFill>
                  <a:schemeClr val="bg1"/>
                </a:solidFill>
                <a:latin typeface="ReithSans"/>
              </a:rPr>
              <a:t>Spending time with friends and family </a:t>
            </a:r>
          </a:p>
          <a:p>
            <a:pPr marL="342900" indent="-342900">
              <a:spcAft>
                <a:spcPts val="1200"/>
              </a:spcAft>
              <a:buFont typeface="Arial" panose="020B0604020202020204" pitchFamily="34" charset="0"/>
              <a:buChar char="•"/>
            </a:pPr>
            <a:r>
              <a:rPr lang="en-GB" sz="2400" dirty="0">
                <a:solidFill>
                  <a:schemeClr val="bg1"/>
                </a:solidFill>
                <a:latin typeface="ReithSans"/>
              </a:rPr>
              <a:t>Talking to someone you trust </a:t>
            </a:r>
          </a:p>
          <a:p>
            <a:pPr marL="342900" indent="-342900">
              <a:spcAft>
                <a:spcPts val="1200"/>
              </a:spcAft>
              <a:buFont typeface="Arial" panose="020B0604020202020204" pitchFamily="34" charset="0"/>
              <a:buChar char="•"/>
            </a:pPr>
            <a:r>
              <a:rPr lang="en-GB" sz="2400" dirty="0">
                <a:solidFill>
                  <a:schemeClr val="bg1"/>
                </a:solidFill>
                <a:latin typeface="ReithSans"/>
              </a:rPr>
              <a:t>Doing hobbies you enjoy </a:t>
            </a:r>
          </a:p>
        </p:txBody>
      </p:sp>
      <p:pic>
        <p:nvPicPr>
          <p:cNvPr id="4098" name="Picture 2" descr="Boy sleeping bed clipart Images - Free Download on Freep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1665" y="417370"/>
            <a:ext cx="2979828" cy="23315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ector illustration of a healthy food poster isolated on abstract  background. Diet, fruits, healthy eating. Digital drawing of a banana,  apple, kiwi, strawberry Stock Vector | Adobe Stock"/>
          <p:cNvPicPr>
            <a:picLocks noChangeAspect="1" noChangeArrowheads="1"/>
          </p:cNvPicPr>
          <p:nvPr/>
        </p:nvPicPr>
        <p:blipFill rotWithShape="1">
          <a:blip r:embed="rId4">
            <a:extLst>
              <a:ext uri="{28A0092B-C50C-407E-A947-70E740481C1C}">
                <a14:useLocalDpi xmlns:a14="http://schemas.microsoft.com/office/drawing/2010/main" val="0"/>
              </a:ext>
            </a:extLst>
          </a:blip>
          <a:srcRect l="4461" t="3519" r="4470" b="4000"/>
          <a:stretch/>
        </p:blipFill>
        <p:spPr bwMode="auto">
          <a:xfrm>
            <a:off x="6941109" y="1708274"/>
            <a:ext cx="2190556" cy="25022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Kids playing football together with friends cartoon illustration | Premium  AI-generated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1556" y="3169920"/>
            <a:ext cx="2564144" cy="256414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te Cartoon Muslim Family. Stock Illustration - Illustration of lifestyle,  comic: 92305809"/>
          <p:cNvPicPr>
            <a:picLocks noChangeAspect="1" noChangeArrowheads="1"/>
          </p:cNvPicPr>
          <p:nvPr/>
        </p:nvPicPr>
        <p:blipFill rotWithShape="1">
          <a:blip r:embed="rId6">
            <a:extLst>
              <a:ext uri="{28A0092B-C50C-407E-A947-70E740481C1C}">
                <a14:useLocalDpi xmlns:a14="http://schemas.microsoft.com/office/drawing/2010/main" val="0"/>
              </a:ext>
            </a:extLst>
          </a:blip>
          <a:srcRect l="7994" t="14481" r="10129"/>
          <a:stretch/>
        </p:blipFill>
        <p:spPr bwMode="auto">
          <a:xfrm>
            <a:off x="7132716" y="4613595"/>
            <a:ext cx="2148840" cy="224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8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6791219" cy="6858000"/>
          </a:xfrm>
          <a:prstGeom prst="rect">
            <a:avLst/>
          </a:prstGeom>
          <a:solidFill>
            <a:srgbClr val="BC4E4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634B38"/>
              </a:solidFill>
            </a:endParaRPr>
          </a:p>
        </p:txBody>
      </p:sp>
      <p:sp>
        <p:nvSpPr>
          <p:cNvPr id="7" name="Rectangle 6"/>
          <p:cNvSpPr/>
          <p:nvPr/>
        </p:nvSpPr>
        <p:spPr>
          <a:xfrm>
            <a:off x="113452" y="505909"/>
            <a:ext cx="6564312" cy="1077218"/>
          </a:xfrm>
          <a:prstGeom prst="rect">
            <a:avLst/>
          </a:prstGeom>
        </p:spPr>
        <p:txBody>
          <a:bodyPr wrap="square">
            <a:spAutoFit/>
          </a:bodyPr>
          <a:lstStyle/>
          <a:p>
            <a:pPr algn="ctr"/>
            <a:r>
              <a:rPr lang="en-GB" sz="3200" b="1" dirty="0">
                <a:solidFill>
                  <a:schemeClr val="bg1"/>
                </a:solidFill>
                <a:latin typeface="Garamond" panose="02020404030301010803" pitchFamily="18" charset="0"/>
              </a:rPr>
              <a:t>WHAT DESTROYS </a:t>
            </a:r>
            <a:br>
              <a:rPr lang="ur-PK" sz="3200" b="1" dirty="0">
                <a:solidFill>
                  <a:schemeClr val="bg1"/>
                </a:solidFill>
                <a:latin typeface="Garamond" panose="02020404030301010803" pitchFamily="18" charset="0"/>
              </a:rPr>
            </a:br>
            <a:r>
              <a:rPr lang="en-GB" sz="3200" b="1" dirty="0">
                <a:solidFill>
                  <a:schemeClr val="bg1"/>
                </a:solidFill>
                <a:latin typeface="Garamond" panose="02020404030301010803" pitchFamily="18" charset="0"/>
              </a:rPr>
              <a:t>MENTAL HEALTH?</a:t>
            </a:r>
          </a:p>
        </p:txBody>
      </p:sp>
      <p:cxnSp>
        <p:nvCxnSpPr>
          <p:cNvPr id="8" name="Straight Connector 7">
            <a:extLst>
              <a:ext uri="{FF2B5EF4-FFF2-40B4-BE49-F238E27FC236}">
                <a16:creationId xmlns:a16="http://schemas.microsoft.com/office/drawing/2014/main" id="{5C354D39-1E69-8877-D34B-8010B7F89299}"/>
              </a:ext>
            </a:extLst>
          </p:cNvPr>
          <p:cNvCxnSpPr/>
          <p:nvPr/>
        </p:nvCxnSpPr>
        <p:spPr>
          <a:xfrm>
            <a:off x="1300108" y="1656598"/>
            <a:ext cx="4191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0488B0-919F-2364-A346-E59A3BDB3653}"/>
              </a:ext>
            </a:extLst>
          </p:cNvPr>
          <p:cNvSpPr txBox="1"/>
          <p:nvPr/>
        </p:nvSpPr>
        <p:spPr>
          <a:xfrm>
            <a:off x="436967" y="2089036"/>
            <a:ext cx="5786919" cy="3970318"/>
          </a:xfrm>
          <a:prstGeom prst="rect">
            <a:avLst/>
          </a:prstGeom>
          <a:noFill/>
        </p:spPr>
        <p:txBody>
          <a:bodyPr wrap="square">
            <a:spAutoFit/>
          </a:bodyPr>
          <a:lstStyle/>
          <a:p>
            <a:pPr>
              <a:spcAft>
                <a:spcPts val="1200"/>
              </a:spcAft>
            </a:pPr>
            <a:r>
              <a:rPr lang="en-GB" sz="2400" dirty="0">
                <a:solidFill>
                  <a:schemeClr val="bg1"/>
                </a:solidFill>
                <a:latin typeface="ReithSans"/>
              </a:rPr>
              <a:t>The following things can destroy the mental state of a person:</a:t>
            </a:r>
          </a:p>
          <a:p>
            <a:pPr marL="342900" indent="-342900">
              <a:spcAft>
                <a:spcPts val="1200"/>
              </a:spcAft>
              <a:buFont typeface="Arial" panose="020B0604020202020204" pitchFamily="34" charset="0"/>
              <a:buChar char="•"/>
            </a:pPr>
            <a:r>
              <a:rPr lang="en-GB" sz="2400" dirty="0">
                <a:solidFill>
                  <a:schemeClr val="bg1"/>
                </a:solidFill>
                <a:latin typeface="ReithSans"/>
              </a:rPr>
              <a:t>Bullying</a:t>
            </a:r>
          </a:p>
          <a:p>
            <a:pPr marL="342900" indent="-342900">
              <a:spcAft>
                <a:spcPts val="1200"/>
              </a:spcAft>
              <a:buFont typeface="Arial" panose="020B0604020202020204" pitchFamily="34" charset="0"/>
              <a:buChar char="•"/>
            </a:pPr>
            <a:r>
              <a:rPr lang="en-GB" sz="2400" dirty="0">
                <a:solidFill>
                  <a:schemeClr val="bg1"/>
                </a:solidFill>
                <a:latin typeface="ReithSans"/>
              </a:rPr>
              <a:t>Feeling lonely</a:t>
            </a:r>
          </a:p>
          <a:p>
            <a:pPr marL="342900" indent="-342900">
              <a:spcAft>
                <a:spcPts val="1200"/>
              </a:spcAft>
              <a:buFont typeface="Arial" panose="020B0604020202020204" pitchFamily="34" charset="0"/>
              <a:buChar char="•"/>
            </a:pPr>
            <a:r>
              <a:rPr lang="en-GB" sz="2400" dirty="0">
                <a:solidFill>
                  <a:schemeClr val="bg1"/>
                </a:solidFill>
                <a:latin typeface="ReithSans"/>
              </a:rPr>
              <a:t>Too much stress</a:t>
            </a:r>
          </a:p>
          <a:p>
            <a:pPr marL="342900" indent="-342900">
              <a:spcAft>
                <a:spcPts val="1200"/>
              </a:spcAft>
              <a:buFont typeface="Arial" panose="020B0604020202020204" pitchFamily="34" charset="0"/>
              <a:buChar char="•"/>
            </a:pPr>
            <a:r>
              <a:rPr lang="en-GB" sz="2400" dirty="0">
                <a:solidFill>
                  <a:schemeClr val="bg1"/>
                </a:solidFill>
                <a:latin typeface="ReithSans"/>
              </a:rPr>
              <a:t>Lack of sleep</a:t>
            </a:r>
          </a:p>
          <a:p>
            <a:pPr marL="342900" indent="-342900">
              <a:spcAft>
                <a:spcPts val="1200"/>
              </a:spcAft>
              <a:buFont typeface="Arial" panose="020B0604020202020204" pitchFamily="34" charset="0"/>
              <a:buChar char="•"/>
            </a:pPr>
            <a:r>
              <a:rPr lang="en-GB" sz="2400" dirty="0">
                <a:solidFill>
                  <a:schemeClr val="bg1"/>
                </a:solidFill>
                <a:latin typeface="ReithSans"/>
              </a:rPr>
              <a:t>Keeping feelings bottled up</a:t>
            </a:r>
          </a:p>
          <a:p>
            <a:pPr marL="342900" indent="-342900">
              <a:spcAft>
                <a:spcPts val="1200"/>
              </a:spcAft>
              <a:buFont typeface="Arial" panose="020B0604020202020204" pitchFamily="34" charset="0"/>
              <a:buChar char="•"/>
            </a:pPr>
            <a:r>
              <a:rPr lang="en-GB" sz="2400" dirty="0">
                <a:solidFill>
                  <a:schemeClr val="bg1"/>
                </a:solidFill>
                <a:latin typeface="ReithSans"/>
              </a:rPr>
              <a:t>Spending too much time worrying</a:t>
            </a:r>
          </a:p>
        </p:txBody>
      </p:sp>
      <p:pic>
        <p:nvPicPr>
          <p:cNvPr id="5124" name="Picture 4" descr="Im depressed help me guys : r/twentieskera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216" y="-622897"/>
            <a:ext cx="5400783" cy="810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12689"/>
      </p:ext>
    </p:extLst>
  </p:cSld>
  <p:clrMapOvr>
    <a:masterClrMapping/>
  </p:clrMapOvr>
</p:sld>
</file>

<file path=ppt/theme/theme1.xml><?xml version="1.0" encoding="utf-8"?>
<a:theme xmlns:a="http://schemas.openxmlformats.org/drawingml/2006/main" name="Custom">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emporary wedding photo album_win32_SL_V3" id="{707175F2-40EA-4258-B002-8542D62BF0E9}" vid="{66055B40-B220-4725-A016-020708E491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 xsi:nil="true"/>
    <Background xmlns="71af3243-3dd4-4a8d-8c0d-dd76da1f02a5" xsi:nil="tru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555F9029-ABC1-40ED-9A4B-17AFB728AED4}">
  <ds:schemaRefs>
    <ds:schemaRef ds:uri="http://schemas.microsoft.com/sharepoint/v3/contenttype/forms"/>
  </ds:schemaRefs>
</ds:datastoreItem>
</file>

<file path=customXml/itemProps2.xml><?xml version="1.0" encoding="utf-8"?>
<ds:datastoreItem xmlns:ds="http://schemas.openxmlformats.org/officeDocument/2006/customXml" ds:itemID="{FF6B2E0D-224B-4D4F-B563-E0B773EE6D41}">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BF552-EA34-4C6E-A44C-41812AE980D3}">
  <ds:schemaRefs>
    <ds:schemaRef ds:uri="230e9df3-be65-4c73-a93b-d1236ebd677e"/>
    <ds:schemaRef ds:uri="http://schemas.microsoft.com/office/2006/metadata/propertie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16c05727-aa75-4e4a-9b5f-8a80a1165891"/>
    <ds:schemaRef ds:uri="71af3243-3dd4-4a8d-8c0d-dd76da1f02a5"/>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314</TotalTime>
  <Words>1343</Words>
  <Application>Microsoft Office PowerPoint</Application>
  <PresentationFormat>Widescreen</PresentationFormat>
  <Paragraphs>177</Paragraphs>
  <Slides>21</Slides>
  <Notes>20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Apple Chancery</vt:lpstr>
      <vt:lpstr>Aptos</vt:lpstr>
      <vt:lpstr>Arial</vt:lpstr>
      <vt:lpstr>Avenir Book</vt:lpstr>
      <vt:lpstr>Calibri</vt:lpstr>
      <vt:lpstr>Calisto MT</vt:lpstr>
      <vt:lpstr>Christmas Stories</vt:lpstr>
      <vt:lpstr>Garamond</vt:lpstr>
      <vt:lpstr>Garamond Premr Pro</vt:lpstr>
      <vt:lpstr>ManzoorNaskh</vt:lpstr>
      <vt:lpstr>Montserrat Medium</vt:lpstr>
      <vt:lpstr>ReithSans</vt:lpstr>
      <vt:lpstr>Sagona Book</vt:lpstr>
      <vt:lpstr>Segoe UI</vt:lpstr>
      <vt:lpstr>System Font Regular</vt:lpstr>
      <vt:lpstr>Wingdings</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Mabroor Ahmad</dc:creator>
  <cp:lastModifiedBy>Mabroor Farrkh</cp:lastModifiedBy>
  <cp:revision>62</cp:revision>
  <dcterms:created xsi:type="dcterms:W3CDTF">2023-12-07T18:40:21Z</dcterms:created>
  <dcterms:modified xsi:type="dcterms:W3CDTF">2026-05-15T18:16:14Z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