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embeddedFontLst>
    <p:embeddedFont>
      <p:font typeface="_PDMS_Saleem_QuranFont" panose="02010000000000000000" pitchFamily="2" charset="-78"/>
      <p:regular r:id="rId21"/>
    </p:embeddedFont>
    <p:embeddedFont>
      <p:font typeface="EB Garamond" panose="00000500000000000000" pitchFamily="2" charset="0"/>
      <p:regular r:id="rId22"/>
      <p:bold r:id="rId23"/>
      <p:italic r:id="rId24"/>
      <p:boldItalic r:id="rId25"/>
    </p:embeddedFont>
    <p:embeddedFont>
      <p:font typeface="Garamond" panose="02020404030301010803" pitchFamily="18" charset="0"/>
      <p:regular r:id="rId26"/>
      <p:bold r:id="rId27"/>
      <p:italic r:id="rId28"/>
      <p:boldItalic r:id="rId29"/>
    </p:embeddedFont>
    <p:embeddedFont>
      <p:font typeface="Lustria" panose="020B0604020202020204" charset="0"/>
      <p:regular r:id="rId30"/>
    </p:embeddedFont>
    <p:embeddedFont>
      <p:font typeface="Manzoor Quranic Naskh" panose="02000500000000000000" pitchFamily="2" charset="-78"/>
      <p:regular r:id="rId31"/>
    </p:embeddedFont>
    <p:embeddedFont>
      <p:font typeface="Montserrat Medium" panose="00000600000000000000" pitchFamily="2" charset="0"/>
      <p:regular r:id="rId32"/>
      <p:bold r:id="rId33"/>
      <p:italic r:id="rId34"/>
      <p:boldItalic r:id="rId35"/>
    </p:embeddedFont>
    <p:embeddedFont>
      <p:font typeface="Quattrocento Sans" panose="020B0502050000020003"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0" roundtripDataSignature="AMtx7mhqRm8qJnQi7V0x6EN14ZagJI3L3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85C0"/>
    <a:srgbClr val="798198"/>
    <a:srgbClr val="DE9F26"/>
    <a:srgbClr val="0C1B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3CE3405-23B9-48CD-985F-4C6257BE84B1}">
  <a:tblStyle styleId="{63CE3405-23B9-48CD-985F-4C6257BE84B1}" styleName="Table_0">
    <a:wholeTbl>
      <a:tcTxStyle b="off" i="off">
        <a:font>
          <a:latin typeface="Calibri"/>
          <a:ea typeface="Calibri"/>
          <a:cs typeface="Calibri"/>
        </a:font>
        <a:schemeClr val="dk1"/>
      </a:tcTxStyle>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cBdr>
      </a:tcStyle>
    </a:band1V>
    <a:band2V>
      <a:tcTxStyle/>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5"/>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Calibri"/>
          <a:ea typeface="Calibri"/>
          <a:cs typeface="Calibri"/>
        </a:font>
        <a:schemeClr val="lt1"/>
      </a:tcTxStyle>
      <a:tcStyle>
        <a:tcBdr/>
        <a:fill>
          <a:solidFill>
            <a:schemeClr val="accent5"/>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a:latin typeface="Calibri"/>
              <a:ea typeface="Calibri"/>
              <a:cs typeface="Calibri"/>
              <a:sym typeface="Calibri"/>
            </a:endParaRPr>
          </a:p>
        </p:txBody>
      </p:sp>
      <p:sp>
        <p:nvSpPr>
          <p:cNvPr id="235" name="Google Shape;23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3" name="Google Shape;34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After Tilawat, spend 5 mins catching up with Atfal. What they've been getting up to in the past week.</a:t>
            </a:r>
            <a:endParaRPr/>
          </a:p>
          <a:p>
            <a:pPr marL="0" lvl="0" indent="0" algn="l" rtl="0">
              <a:spcBef>
                <a:spcPts val="0"/>
              </a:spcBef>
              <a:spcAft>
                <a:spcPts val="0"/>
              </a:spcAft>
              <a:buNone/>
            </a:pPr>
            <a:endParaRPr/>
          </a:p>
          <a:p>
            <a:pPr marL="0" lvl="0" indent="0" algn="l" rtl="0">
              <a:spcBef>
                <a:spcPts val="0"/>
              </a:spcBef>
              <a:spcAft>
                <a:spcPts val="0"/>
              </a:spcAft>
              <a:buNone/>
            </a:pPr>
            <a:r>
              <a:rPr lang="en-GB"/>
              <a:t>Hadith:</a:t>
            </a:r>
            <a:endParaRPr/>
          </a:p>
          <a:p>
            <a:pPr marL="0" lvl="0" indent="0" algn="l" rtl="0">
              <a:spcBef>
                <a:spcPts val="0"/>
              </a:spcBef>
              <a:spcAft>
                <a:spcPts val="0"/>
              </a:spcAft>
              <a:buNone/>
            </a:pPr>
            <a:r>
              <a:rPr lang="en-GB"/>
              <a:t>Whoever, reads the Hadith out, should do so in the proper manner. i.e. recite Durood Shareef first and then the Hadith. </a:t>
            </a:r>
            <a:endParaRPr/>
          </a:p>
          <a:p>
            <a:pPr marL="0" lvl="0" indent="0" algn="l" rtl="0">
              <a:spcBef>
                <a:spcPts val="0"/>
              </a:spcBef>
              <a:spcAft>
                <a:spcPts val="0"/>
              </a:spcAft>
              <a:buNone/>
            </a:pPr>
            <a:r>
              <a:rPr lang="en-GB"/>
              <a:t>Have a brief discussion about the meaning of this hadith in light of the questions on the screen.</a:t>
            </a:r>
            <a:endParaRPr/>
          </a:p>
        </p:txBody>
      </p:sp>
      <p:sp>
        <p:nvSpPr>
          <p:cNvPr id="290" name="Google Shape;29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4"/>
        <p:cNvGrpSpPr/>
        <p:nvPr/>
      </p:nvGrpSpPr>
      <p:grpSpPr>
        <a:xfrm>
          <a:off x="0" y="0"/>
          <a:ext cx="0" cy="0"/>
          <a:chOff x="0" y="0"/>
          <a:chExt cx="0" cy="0"/>
        </a:xfrm>
      </p:grpSpPr>
      <p:sp>
        <p:nvSpPr>
          <p:cNvPr id="15" name="Google Shape;15;p20"/>
          <p:cNvSpPr txBox="1">
            <a:spLocks noGrp="1"/>
          </p:cNvSpPr>
          <p:nvPr>
            <p:ph type="title"/>
          </p:nvPr>
        </p:nvSpPr>
        <p:spPr>
          <a:xfrm>
            <a:off x="839788" y="457200"/>
            <a:ext cx="3932237" cy="29718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3F3F3F"/>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0"/>
          <p:cNvSpPr txBox="1">
            <a:spLocks noGrp="1"/>
          </p:cNvSpPr>
          <p:nvPr>
            <p:ph type="body" idx="1"/>
          </p:nvPr>
        </p:nvSpPr>
        <p:spPr>
          <a:xfrm>
            <a:off x="839788" y="3715352"/>
            <a:ext cx="3932237" cy="2153635"/>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 name="Google Shape;17;p20"/>
          <p:cNvSpPr>
            <a:spLocks noGrp="1"/>
          </p:cNvSpPr>
          <p:nvPr>
            <p:ph type="pic" idx="2"/>
          </p:nvPr>
        </p:nvSpPr>
        <p:spPr>
          <a:xfrm>
            <a:off x="5299076" y="0"/>
            <a:ext cx="6892924" cy="6857999"/>
          </a:xfrm>
          <a:prstGeom prst="rect">
            <a:avLst/>
          </a:prstGeom>
          <a:solidFill>
            <a:srgbClr val="F2F2F2"/>
          </a:solidFill>
          <a:ln>
            <a:noFill/>
          </a:ln>
        </p:spPr>
      </p:sp>
      <p:sp>
        <p:nvSpPr>
          <p:cNvPr id="18" name="Google Shape;18;p20"/>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Full Page 1 Option 5">
  <p:cSld name="Full Page 1 Option 5">
    <p:spTree>
      <p:nvGrpSpPr>
        <p:cNvPr id="1" name="Shape 93"/>
        <p:cNvGrpSpPr/>
        <p:nvPr/>
      </p:nvGrpSpPr>
      <p:grpSpPr>
        <a:xfrm>
          <a:off x="0" y="0"/>
          <a:ext cx="0" cy="0"/>
          <a:chOff x="0" y="0"/>
          <a:chExt cx="0" cy="0"/>
        </a:xfrm>
      </p:grpSpPr>
      <p:sp>
        <p:nvSpPr>
          <p:cNvPr id="94" name="Google Shape;94;p29"/>
          <p:cNvSpPr/>
          <p:nvPr/>
        </p:nvSpPr>
        <p:spPr>
          <a:xfrm>
            <a:off x="9898742" y="2138741"/>
            <a:ext cx="267416" cy="2580518"/>
          </a:xfrm>
          <a:custGeom>
            <a:avLst/>
            <a:gdLst/>
            <a:ahLst/>
            <a:cxnLst/>
            <a:rect l="l" t="t" r="r" b="b"/>
            <a:pathLst>
              <a:path w="267416" h="2580518" extrusionOk="0">
                <a:moveTo>
                  <a:pt x="0" y="0"/>
                </a:moveTo>
                <a:lnTo>
                  <a:pt x="11921" y="24746"/>
                </a:lnTo>
                <a:cubicBezTo>
                  <a:pt x="176440" y="413714"/>
                  <a:pt x="267416" y="841362"/>
                  <a:pt x="267416" y="1290259"/>
                </a:cubicBezTo>
                <a:cubicBezTo>
                  <a:pt x="267416" y="1739156"/>
                  <a:pt x="176440" y="2166805"/>
                  <a:pt x="11921" y="2555773"/>
                </a:cubicBezTo>
                <a:lnTo>
                  <a:pt x="0" y="2580518"/>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29"/>
          <p:cNvSpPr>
            <a:spLocks noGrp="1"/>
          </p:cNvSpPr>
          <p:nvPr>
            <p:ph type="pic" idx="2"/>
          </p:nvPr>
        </p:nvSpPr>
        <p:spPr>
          <a:xfrm>
            <a:off x="-1" y="0"/>
            <a:ext cx="9898743" cy="6858000"/>
          </a:xfrm>
          <a:prstGeom prst="rect">
            <a:avLst/>
          </a:prstGeom>
          <a:solidFill>
            <a:srgbClr val="F2F2F2"/>
          </a:solidFill>
          <a:ln>
            <a:noFill/>
          </a:ln>
        </p:spPr>
      </p:sp>
      <p:sp>
        <p:nvSpPr>
          <p:cNvPr id="96" name="Google Shape;96;p29"/>
          <p:cNvSpPr txBox="1">
            <a:spLocks noGrp="1"/>
          </p:cNvSpPr>
          <p:nvPr>
            <p:ph type="title"/>
          </p:nvPr>
        </p:nvSpPr>
        <p:spPr>
          <a:xfrm>
            <a:off x="342000" y="299776"/>
            <a:ext cx="11484000" cy="20282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Font typeface="Arial"/>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9"/>
          <p:cNvSpPr txBox="1">
            <a:spLocks noGrp="1"/>
          </p:cNvSpPr>
          <p:nvPr>
            <p:ph type="body" idx="1"/>
          </p:nvPr>
        </p:nvSpPr>
        <p:spPr>
          <a:xfrm>
            <a:off x="9277566" y="5045961"/>
            <a:ext cx="2377440" cy="1234440"/>
          </a:xfrm>
          <a:prstGeom prst="rect">
            <a:avLst/>
          </a:prstGeom>
          <a:noFill/>
          <a:ln>
            <a:noFill/>
          </a:ln>
        </p:spPr>
        <p:txBody>
          <a:bodyPr spcFirstLastPara="1" wrap="square" lIns="0" tIns="0" rIns="0" bIns="0" anchor="b" anchorCtr="0">
            <a:noAutofit/>
          </a:bodyPr>
          <a:lstStyle>
            <a:lvl1pPr marL="457200" lvl="0" indent="-228600" algn="r">
              <a:lnSpc>
                <a:spcPct val="60000"/>
              </a:lnSpc>
              <a:spcBef>
                <a:spcPts val="0"/>
              </a:spcBef>
              <a:spcAft>
                <a:spcPts val="0"/>
              </a:spcAft>
              <a:buSzPts val="6600"/>
              <a:buNone/>
              <a:defRPr sz="6600">
                <a:solidFill>
                  <a:schemeClr val="accent1"/>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29"/>
          <p:cNvSpPr txBox="1">
            <a:spLocks noGrp="1"/>
          </p:cNvSpPr>
          <p:nvPr>
            <p:ph type="body" idx="3"/>
          </p:nvPr>
        </p:nvSpPr>
        <p:spPr>
          <a:xfrm>
            <a:off x="10074650" y="5416518"/>
            <a:ext cx="1188436" cy="415241"/>
          </a:xfrm>
          <a:prstGeom prst="rect">
            <a:avLst/>
          </a:prstGeom>
          <a:noFill/>
          <a:ln>
            <a:noFill/>
          </a:ln>
        </p:spPr>
        <p:txBody>
          <a:bodyPr spcFirstLastPara="1" wrap="square" lIns="91425" tIns="45700" rIns="91425" bIns="45700" anchor="b" anchorCtr="0">
            <a:noAutofit/>
          </a:bodyPr>
          <a:lstStyle>
            <a:lvl1pPr marL="457200" lvl="0" indent="-228600" algn="l">
              <a:lnSpc>
                <a:spcPct val="65000"/>
              </a:lnSpc>
              <a:spcBef>
                <a:spcPts val="1000"/>
              </a:spcBef>
              <a:spcAft>
                <a:spcPts val="0"/>
              </a:spcAft>
              <a:buSzPts val="1400"/>
              <a:buNone/>
              <a:defRPr sz="1400" b="1">
                <a:solidFill>
                  <a:srgbClr val="3F3F3F"/>
                </a:solidFill>
              </a:defRPr>
            </a:lvl1pPr>
            <a:lvl2pPr marL="914400" lvl="1" indent="-330200" algn="l">
              <a:lnSpc>
                <a:spcPct val="90000"/>
              </a:lnSpc>
              <a:spcBef>
                <a:spcPts val="500"/>
              </a:spcBef>
              <a:spcAft>
                <a:spcPts val="0"/>
              </a:spcAft>
              <a:buSzPts val="1600"/>
              <a:buChar char="·"/>
              <a:defRPr b="1"/>
            </a:lvl2pPr>
            <a:lvl3pPr marL="1371600" lvl="2" indent="-317500" algn="l">
              <a:lnSpc>
                <a:spcPct val="90000"/>
              </a:lnSpc>
              <a:spcBef>
                <a:spcPts val="500"/>
              </a:spcBef>
              <a:spcAft>
                <a:spcPts val="0"/>
              </a:spcAft>
              <a:buSzPts val="1400"/>
              <a:buChar char="·"/>
              <a:defRPr b="1"/>
            </a:lvl3pPr>
            <a:lvl4pPr marL="1828800" lvl="3" indent="-304800" algn="l">
              <a:lnSpc>
                <a:spcPct val="90000"/>
              </a:lnSpc>
              <a:spcBef>
                <a:spcPts val="500"/>
              </a:spcBef>
              <a:spcAft>
                <a:spcPts val="0"/>
              </a:spcAft>
              <a:buSzPts val="1200"/>
              <a:buChar char="·"/>
              <a:defRPr b="1"/>
            </a:lvl4pPr>
            <a:lvl5pPr marL="2286000" lvl="4" indent="-304800" algn="l">
              <a:lnSpc>
                <a:spcPct val="90000"/>
              </a:lnSpc>
              <a:spcBef>
                <a:spcPts val="500"/>
              </a:spcBef>
              <a:spcAft>
                <a:spcPts val="0"/>
              </a:spcAft>
              <a:buSzPts val="1200"/>
              <a:buChar char="·"/>
              <a:defRPr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29"/>
          <p:cNvSpPr txBox="1">
            <a:spLocks noGrp="1"/>
          </p:cNvSpPr>
          <p:nvPr>
            <p:ph type="body" idx="4"/>
          </p:nvPr>
        </p:nvSpPr>
        <p:spPr>
          <a:xfrm>
            <a:off x="10499562" y="5928893"/>
            <a:ext cx="1188437" cy="535373"/>
          </a:xfrm>
          <a:prstGeom prst="rect">
            <a:avLst/>
          </a:prstGeom>
          <a:noFill/>
          <a:ln>
            <a:noFill/>
          </a:ln>
        </p:spPr>
        <p:txBody>
          <a:bodyPr spcFirstLastPara="1" wrap="square" lIns="0" tIns="0" rIns="0" bIns="0" anchor="t" anchorCtr="0">
            <a:noAutofit/>
          </a:bodyPr>
          <a:lstStyle>
            <a:lvl1pPr marL="457200" lvl="0" indent="-228600" algn="r">
              <a:lnSpc>
                <a:spcPct val="65000"/>
              </a:lnSpc>
              <a:spcBef>
                <a:spcPts val="1000"/>
              </a:spcBef>
              <a:spcAft>
                <a:spcPts val="0"/>
              </a:spcAft>
              <a:buSzPts val="1600"/>
              <a:buNone/>
              <a:defRPr sz="1600">
                <a:solidFill>
                  <a:srgbClr val="3F3F3F"/>
                </a:solidFill>
              </a:defRPr>
            </a:lvl1pPr>
            <a:lvl2pPr marL="914400" lvl="1" indent="-228600" algn="r">
              <a:lnSpc>
                <a:spcPct val="90000"/>
              </a:lnSpc>
              <a:spcBef>
                <a:spcPts val="500"/>
              </a:spcBef>
              <a:spcAft>
                <a:spcPts val="0"/>
              </a:spcAft>
              <a:buSzPts val="1600"/>
              <a:buNone/>
              <a:defRPr/>
            </a:lvl2pPr>
            <a:lvl3pPr marL="1371600" lvl="2" indent="-228600" algn="r">
              <a:lnSpc>
                <a:spcPct val="90000"/>
              </a:lnSpc>
              <a:spcBef>
                <a:spcPts val="500"/>
              </a:spcBef>
              <a:spcAft>
                <a:spcPts val="0"/>
              </a:spcAft>
              <a:buSzPts val="1400"/>
              <a:buNone/>
              <a:defRPr/>
            </a:lvl3pPr>
            <a:lvl4pPr marL="1828800" lvl="3" indent="-228600" algn="r">
              <a:lnSpc>
                <a:spcPct val="90000"/>
              </a:lnSpc>
              <a:spcBef>
                <a:spcPts val="500"/>
              </a:spcBef>
              <a:spcAft>
                <a:spcPts val="0"/>
              </a:spcAft>
              <a:buSzPts val="1200"/>
              <a:buNone/>
              <a:defRPr/>
            </a:lvl4pPr>
            <a:lvl5pPr marL="2286000" lvl="4" indent="-228600" algn="r">
              <a:lnSpc>
                <a:spcPct val="90000"/>
              </a:lnSpc>
              <a:spcBef>
                <a:spcPts val="500"/>
              </a:spcBef>
              <a:spcAft>
                <a:spcPts val="0"/>
              </a:spcAft>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29"/>
          <p:cNvSpPr txBox="1">
            <a:spLocks noGrp="1"/>
          </p:cNvSpPr>
          <p:nvPr>
            <p:ph type="dt" idx="10"/>
          </p:nvPr>
        </p:nvSpPr>
        <p:spPr>
          <a:xfrm>
            <a:off x="10074650" y="6356350"/>
            <a:ext cx="158035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29"/>
          <p:cNvSpPr/>
          <p:nvPr/>
        </p:nvSpPr>
        <p:spPr>
          <a:xfrm>
            <a:off x="10109412" y="3181163"/>
            <a:ext cx="495674" cy="495674"/>
          </a:xfrm>
          <a:prstGeom prst="ellipse">
            <a:avLst/>
          </a:prstGeom>
          <a:noFill/>
          <a:ln w="2032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 name="Google Shape;102;p29"/>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 X Images Option 1">
  <p:cSld name="2 X Images Option 1">
    <p:spTree>
      <p:nvGrpSpPr>
        <p:cNvPr id="1" name="Shape 103"/>
        <p:cNvGrpSpPr/>
        <p:nvPr/>
      </p:nvGrpSpPr>
      <p:grpSpPr>
        <a:xfrm>
          <a:off x="0" y="0"/>
          <a:ext cx="0" cy="0"/>
          <a:chOff x="0" y="0"/>
          <a:chExt cx="0" cy="0"/>
        </a:xfrm>
      </p:grpSpPr>
      <p:sp>
        <p:nvSpPr>
          <p:cNvPr id="104" name="Google Shape;104;p30"/>
          <p:cNvSpPr/>
          <p:nvPr/>
        </p:nvSpPr>
        <p:spPr>
          <a:xfrm>
            <a:off x="4596815" y="0"/>
            <a:ext cx="4978400" cy="5476648"/>
          </a:xfrm>
          <a:custGeom>
            <a:avLst/>
            <a:gdLst/>
            <a:ahLst/>
            <a:cxnLst/>
            <a:rect l="l" t="t" r="r" b="b"/>
            <a:pathLst>
              <a:path w="4978400" h="5476648" extrusionOk="0">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5" name="Google Shape;105;p30"/>
          <p:cNvSpPr>
            <a:spLocks noGrp="1"/>
          </p:cNvSpPr>
          <p:nvPr>
            <p:ph type="pic" idx="2"/>
          </p:nvPr>
        </p:nvSpPr>
        <p:spPr>
          <a:xfrm>
            <a:off x="5244967" y="0"/>
            <a:ext cx="8510362" cy="6858000"/>
          </a:xfrm>
          <a:prstGeom prst="rect">
            <a:avLst/>
          </a:prstGeom>
          <a:solidFill>
            <a:srgbClr val="F2F2F2"/>
          </a:solidFill>
          <a:ln>
            <a:noFill/>
          </a:ln>
        </p:spPr>
      </p:sp>
      <p:sp>
        <p:nvSpPr>
          <p:cNvPr id="106" name="Google Shape;106;p30"/>
          <p:cNvSpPr txBox="1">
            <a:spLocks noGrp="1"/>
          </p:cNvSpPr>
          <p:nvPr>
            <p:ph type="title"/>
          </p:nvPr>
        </p:nvSpPr>
        <p:spPr>
          <a:xfrm>
            <a:off x="342000" y="299776"/>
            <a:ext cx="11484000" cy="20282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Font typeface="Arial"/>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30"/>
          <p:cNvSpPr/>
          <p:nvPr/>
        </p:nvSpPr>
        <p:spPr>
          <a:xfrm rot="5400000">
            <a:off x="706236" y="1518451"/>
            <a:ext cx="3783637" cy="3783637"/>
          </a:xfrm>
          <a:prstGeom prst="rect">
            <a:avLst/>
          </a:prstGeom>
        </p:spPr>
        <p:txBody>
          <a:bodyPr>
            <a:prstTxWarp prst="textPlain">
              <a:avLst/>
            </a:prstTxWarp>
          </a:bodyPr>
          <a:lstStyle/>
          <a:p>
            <a:pPr lvl="0" algn="r"/>
            <a:r>
              <a:rPr b="0" i="0">
                <a:ln>
                  <a:noFill/>
                </a:ln>
                <a:solidFill>
                  <a:srgbClr val="3F3F3F"/>
                </a:solidFill>
                <a:latin typeface="Arial"/>
              </a:rPr>
              <a:t>Full Name</a:t>
            </a:r>
          </a:p>
        </p:txBody>
      </p:sp>
      <p:sp>
        <p:nvSpPr>
          <p:cNvPr id="108" name="Google Shape;108;p30"/>
          <p:cNvSpPr/>
          <p:nvPr/>
        </p:nvSpPr>
        <p:spPr>
          <a:xfrm rot="-1734526">
            <a:off x="724967" y="1537182"/>
            <a:ext cx="3746175" cy="3746175"/>
          </a:xfrm>
          <a:prstGeom prst="rect">
            <a:avLst/>
          </a:prstGeom>
        </p:spPr>
        <p:txBody>
          <a:bodyPr>
            <a:prstTxWarp prst="textPlain">
              <a:avLst/>
            </a:prstTxWarp>
          </a:bodyPr>
          <a:lstStyle/>
          <a:p>
            <a:pPr lvl="0" algn="l"/>
            <a:r>
              <a:rPr b="1" i="0">
                <a:ln>
                  <a:noFill/>
                </a:ln>
                <a:solidFill>
                  <a:srgbClr val="3F3F3F"/>
                </a:solidFill>
                <a:latin typeface="Arial"/>
              </a:rPr>
              <a:t>Full Name</a:t>
            </a:r>
          </a:p>
        </p:txBody>
      </p:sp>
      <p:sp>
        <p:nvSpPr>
          <p:cNvPr id="109" name="Google Shape;109;p30"/>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110" name="Google Shape;110;p30"/>
          <p:cNvSpPr/>
          <p:nvPr/>
        </p:nvSpPr>
        <p:spPr>
          <a:xfrm>
            <a:off x="682757" y="1473907"/>
            <a:ext cx="3859688" cy="3898285"/>
          </a:xfrm>
          <a:prstGeom prst="arc">
            <a:avLst>
              <a:gd name="adj1" fmla="val 1700406"/>
              <a:gd name="adj2" fmla="val 4849921"/>
            </a:avLst>
          </a:prstGeom>
          <a:noFill/>
          <a:ln w="9525"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dk1"/>
              </a:solidFill>
              <a:latin typeface="Calibri"/>
              <a:ea typeface="Calibri"/>
              <a:cs typeface="Calibri"/>
              <a:sym typeface="Calibri"/>
            </a:endParaRPr>
          </a:p>
        </p:txBody>
      </p:sp>
      <p:sp>
        <p:nvSpPr>
          <p:cNvPr id="111" name="Google Shape;111;p30"/>
          <p:cNvSpPr/>
          <p:nvPr/>
        </p:nvSpPr>
        <p:spPr>
          <a:xfrm>
            <a:off x="4256228" y="3991483"/>
            <a:ext cx="231235" cy="231235"/>
          </a:xfrm>
          <a:prstGeom prst="ellipse">
            <a:avLst/>
          </a:prstGeom>
          <a:noFill/>
          <a:ln w="889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 name="Google Shape;112;p30"/>
          <p:cNvSpPr>
            <a:spLocks noGrp="1"/>
          </p:cNvSpPr>
          <p:nvPr>
            <p:ph type="pic" idx="3"/>
          </p:nvPr>
        </p:nvSpPr>
        <p:spPr>
          <a:xfrm>
            <a:off x="969754" y="1781969"/>
            <a:ext cx="3294063" cy="3294062"/>
          </a:xfrm>
          <a:prstGeom prst="ellipse">
            <a:avLst/>
          </a:prstGeom>
          <a:solidFill>
            <a:srgbClr val="F2F2F2"/>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 X Images Option 2">
  <p:cSld name="2 X Images Option 2">
    <p:spTree>
      <p:nvGrpSpPr>
        <p:cNvPr id="1" name="Shape 113"/>
        <p:cNvGrpSpPr/>
        <p:nvPr/>
      </p:nvGrpSpPr>
      <p:grpSpPr>
        <a:xfrm>
          <a:off x="0" y="0"/>
          <a:ext cx="0" cy="0"/>
          <a:chOff x="0" y="0"/>
          <a:chExt cx="0" cy="0"/>
        </a:xfrm>
      </p:grpSpPr>
      <p:grpSp>
        <p:nvGrpSpPr>
          <p:cNvPr id="114" name="Google Shape;114;p31"/>
          <p:cNvGrpSpPr/>
          <p:nvPr/>
        </p:nvGrpSpPr>
        <p:grpSpPr>
          <a:xfrm>
            <a:off x="6148300" y="408654"/>
            <a:ext cx="5400000" cy="5720346"/>
            <a:chOff x="6148300" y="408654"/>
            <a:chExt cx="5400000" cy="5720346"/>
          </a:xfrm>
        </p:grpSpPr>
        <p:sp>
          <p:nvSpPr>
            <p:cNvPr id="115" name="Google Shape;115;p31"/>
            <p:cNvSpPr/>
            <p:nvPr/>
          </p:nvSpPr>
          <p:spPr>
            <a:xfrm>
              <a:off x="8872582" y="613382"/>
              <a:ext cx="231235" cy="231235"/>
            </a:xfrm>
            <a:prstGeom prst="ellipse">
              <a:avLst/>
            </a:prstGeom>
            <a:noFill/>
            <a:ln w="889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Google Shape;116;p31"/>
            <p:cNvSpPr/>
            <p:nvPr/>
          </p:nvSpPr>
          <p:spPr>
            <a:xfrm>
              <a:off x="6148300" y="729000"/>
              <a:ext cx="5400000" cy="5400000"/>
            </a:xfrm>
            <a:prstGeom prst="arc">
              <a:avLst>
                <a:gd name="adj1" fmla="val 12607669"/>
                <a:gd name="adj2" fmla="val 16157596"/>
              </a:avLst>
            </a:prstGeom>
            <a:noFill/>
            <a:ln w="9525"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dk1"/>
                </a:solidFill>
                <a:latin typeface="Calibri"/>
                <a:ea typeface="Calibri"/>
                <a:cs typeface="Calibri"/>
                <a:sym typeface="Calibri"/>
              </a:endParaRPr>
            </a:p>
          </p:txBody>
        </p:sp>
        <p:grpSp>
          <p:nvGrpSpPr>
            <p:cNvPr id="117" name="Google Shape;117;p31"/>
            <p:cNvGrpSpPr/>
            <p:nvPr/>
          </p:nvGrpSpPr>
          <p:grpSpPr>
            <a:xfrm rot="2700000">
              <a:off x="8958037" y="306646"/>
              <a:ext cx="60325" cy="842192"/>
              <a:chOff x="8958037" y="306646"/>
              <a:chExt cx="60325" cy="842192"/>
            </a:xfrm>
          </p:grpSpPr>
          <p:sp>
            <p:nvSpPr>
              <p:cNvPr id="118" name="Google Shape;118;p31"/>
              <p:cNvSpPr/>
              <p:nvPr/>
            </p:nvSpPr>
            <p:spPr>
              <a:xfrm>
                <a:off x="8958037" y="306646"/>
                <a:ext cx="60325" cy="6032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 name="Google Shape;119;p31"/>
              <p:cNvSpPr/>
              <p:nvPr/>
            </p:nvSpPr>
            <p:spPr>
              <a:xfrm>
                <a:off x="8958037" y="1088513"/>
                <a:ext cx="60325" cy="6032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20" name="Google Shape;120;p31"/>
            <p:cNvGrpSpPr/>
            <p:nvPr/>
          </p:nvGrpSpPr>
          <p:grpSpPr>
            <a:xfrm rot="8100000">
              <a:off x="8953847" y="310835"/>
              <a:ext cx="60325" cy="842192"/>
              <a:chOff x="8958037" y="306646"/>
              <a:chExt cx="60325" cy="842192"/>
            </a:xfrm>
          </p:grpSpPr>
          <p:sp>
            <p:nvSpPr>
              <p:cNvPr id="121" name="Google Shape;121;p31"/>
              <p:cNvSpPr/>
              <p:nvPr/>
            </p:nvSpPr>
            <p:spPr>
              <a:xfrm>
                <a:off x="8958037" y="306646"/>
                <a:ext cx="60325" cy="6032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 name="Google Shape;122;p31"/>
              <p:cNvSpPr/>
              <p:nvPr/>
            </p:nvSpPr>
            <p:spPr>
              <a:xfrm>
                <a:off x="8958037" y="1088513"/>
                <a:ext cx="60325" cy="6032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sp>
        <p:nvSpPr>
          <p:cNvPr id="123" name="Google Shape;123;p31"/>
          <p:cNvSpPr/>
          <p:nvPr/>
        </p:nvSpPr>
        <p:spPr>
          <a:xfrm rot="10800000">
            <a:off x="2754667" y="1381352"/>
            <a:ext cx="4978400" cy="5476648"/>
          </a:xfrm>
          <a:custGeom>
            <a:avLst/>
            <a:gdLst/>
            <a:ahLst/>
            <a:cxnLst/>
            <a:rect l="l" t="t" r="r" b="b"/>
            <a:pathLst>
              <a:path w="4978400" h="5476648" extrusionOk="0">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 name="Google Shape;124;p31"/>
          <p:cNvSpPr>
            <a:spLocks noGrp="1"/>
          </p:cNvSpPr>
          <p:nvPr>
            <p:ph type="pic" idx="2"/>
          </p:nvPr>
        </p:nvSpPr>
        <p:spPr>
          <a:xfrm>
            <a:off x="0" y="0"/>
            <a:ext cx="7083007" cy="6858000"/>
          </a:xfrm>
          <a:prstGeom prst="rect">
            <a:avLst/>
          </a:prstGeom>
          <a:solidFill>
            <a:srgbClr val="F2F2F2"/>
          </a:solidFill>
          <a:ln>
            <a:noFill/>
          </a:ln>
        </p:spPr>
      </p:sp>
      <p:sp>
        <p:nvSpPr>
          <p:cNvPr id="125" name="Google Shape;125;p31"/>
          <p:cNvSpPr txBox="1">
            <a:spLocks noGrp="1"/>
          </p:cNvSpPr>
          <p:nvPr>
            <p:ph type="title"/>
          </p:nvPr>
        </p:nvSpPr>
        <p:spPr>
          <a:xfrm>
            <a:off x="342000" y="299776"/>
            <a:ext cx="11484000" cy="20282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Font typeface="Arial"/>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31"/>
          <p:cNvSpPr>
            <a:spLocks noGrp="1"/>
          </p:cNvSpPr>
          <p:nvPr>
            <p:ph type="pic" idx="3"/>
          </p:nvPr>
        </p:nvSpPr>
        <p:spPr>
          <a:xfrm>
            <a:off x="7188199" y="1629000"/>
            <a:ext cx="3600000" cy="3600000"/>
          </a:xfrm>
          <a:prstGeom prst="rect">
            <a:avLst/>
          </a:prstGeom>
          <a:solidFill>
            <a:srgbClr val="F2F2F2"/>
          </a:solidFill>
          <a:ln>
            <a:noFill/>
          </a:ln>
        </p:spPr>
      </p:sp>
      <p:sp>
        <p:nvSpPr>
          <p:cNvPr id="127" name="Google Shape;127;p31"/>
          <p:cNvSpPr txBox="1">
            <a:spLocks noGrp="1"/>
          </p:cNvSpPr>
          <p:nvPr>
            <p:ph type="body" idx="1"/>
          </p:nvPr>
        </p:nvSpPr>
        <p:spPr>
          <a:xfrm>
            <a:off x="9277566" y="5045961"/>
            <a:ext cx="2377440" cy="1234440"/>
          </a:xfrm>
          <a:prstGeom prst="rect">
            <a:avLst/>
          </a:prstGeom>
          <a:noFill/>
          <a:ln>
            <a:noFill/>
          </a:ln>
        </p:spPr>
        <p:txBody>
          <a:bodyPr spcFirstLastPara="1" wrap="square" lIns="0" tIns="0" rIns="0" bIns="0" anchor="b" anchorCtr="0">
            <a:noAutofit/>
          </a:bodyPr>
          <a:lstStyle>
            <a:lvl1pPr marL="457200" lvl="0" indent="-228600" algn="r">
              <a:lnSpc>
                <a:spcPct val="60000"/>
              </a:lnSpc>
              <a:spcBef>
                <a:spcPts val="0"/>
              </a:spcBef>
              <a:spcAft>
                <a:spcPts val="0"/>
              </a:spcAft>
              <a:buSzPts val="6600"/>
              <a:buNone/>
              <a:defRPr sz="6600">
                <a:solidFill>
                  <a:schemeClr val="accent1"/>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31"/>
          <p:cNvSpPr txBox="1">
            <a:spLocks noGrp="1"/>
          </p:cNvSpPr>
          <p:nvPr>
            <p:ph type="body" idx="4"/>
          </p:nvPr>
        </p:nvSpPr>
        <p:spPr>
          <a:xfrm>
            <a:off x="10074650" y="5416518"/>
            <a:ext cx="1188436" cy="415241"/>
          </a:xfrm>
          <a:prstGeom prst="rect">
            <a:avLst/>
          </a:prstGeom>
          <a:noFill/>
          <a:ln>
            <a:noFill/>
          </a:ln>
        </p:spPr>
        <p:txBody>
          <a:bodyPr spcFirstLastPara="1" wrap="square" lIns="91425" tIns="45700" rIns="91425" bIns="45700" anchor="b" anchorCtr="0">
            <a:noAutofit/>
          </a:bodyPr>
          <a:lstStyle>
            <a:lvl1pPr marL="457200" lvl="0" indent="-228600" algn="l">
              <a:lnSpc>
                <a:spcPct val="65000"/>
              </a:lnSpc>
              <a:spcBef>
                <a:spcPts val="1000"/>
              </a:spcBef>
              <a:spcAft>
                <a:spcPts val="0"/>
              </a:spcAft>
              <a:buSzPts val="1400"/>
              <a:buNone/>
              <a:defRPr sz="1400" b="1">
                <a:solidFill>
                  <a:srgbClr val="3F3F3F"/>
                </a:solidFill>
              </a:defRPr>
            </a:lvl1pPr>
            <a:lvl2pPr marL="914400" lvl="1" indent="-330200" algn="l">
              <a:lnSpc>
                <a:spcPct val="90000"/>
              </a:lnSpc>
              <a:spcBef>
                <a:spcPts val="500"/>
              </a:spcBef>
              <a:spcAft>
                <a:spcPts val="0"/>
              </a:spcAft>
              <a:buSzPts val="1600"/>
              <a:buChar char="·"/>
              <a:defRPr b="1"/>
            </a:lvl2pPr>
            <a:lvl3pPr marL="1371600" lvl="2" indent="-317500" algn="l">
              <a:lnSpc>
                <a:spcPct val="90000"/>
              </a:lnSpc>
              <a:spcBef>
                <a:spcPts val="500"/>
              </a:spcBef>
              <a:spcAft>
                <a:spcPts val="0"/>
              </a:spcAft>
              <a:buSzPts val="1400"/>
              <a:buChar char="·"/>
              <a:defRPr b="1"/>
            </a:lvl3pPr>
            <a:lvl4pPr marL="1828800" lvl="3" indent="-304800" algn="l">
              <a:lnSpc>
                <a:spcPct val="90000"/>
              </a:lnSpc>
              <a:spcBef>
                <a:spcPts val="500"/>
              </a:spcBef>
              <a:spcAft>
                <a:spcPts val="0"/>
              </a:spcAft>
              <a:buSzPts val="1200"/>
              <a:buChar char="·"/>
              <a:defRPr b="1"/>
            </a:lvl4pPr>
            <a:lvl5pPr marL="2286000" lvl="4" indent="-304800" algn="l">
              <a:lnSpc>
                <a:spcPct val="90000"/>
              </a:lnSpc>
              <a:spcBef>
                <a:spcPts val="500"/>
              </a:spcBef>
              <a:spcAft>
                <a:spcPts val="0"/>
              </a:spcAft>
              <a:buSzPts val="1200"/>
              <a:buChar char="·"/>
              <a:defRPr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31"/>
          <p:cNvSpPr txBox="1">
            <a:spLocks noGrp="1"/>
          </p:cNvSpPr>
          <p:nvPr>
            <p:ph type="body" idx="5"/>
          </p:nvPr>
        </p:nvSpPr>
        <p:spPr>
          <a:xfrm>
            <a:off x="10499562" y="5928893"/>
            <a:ext cx="1188437" cy="535373"/>
          </a:xfrm>
          <a:prstGeom prst="rect">
            <a:avLst/>
          </a:prstGeom>
          <a:noFill/>
          <a:ln>
            <a:noFill/>
          </a:ln>
        </p:spPr>
        <p:txBody>
          <a:bodyPr spcFirstLastPara="1" wrap="square" lIns="0" tIns="0" rIns="0" bIns="0" anchor="t" anchorCtr="0">
            <a:noAutofit/>
          </a:bodyPr>
          <a:lstStyle>
            <a:lvl1pPr marL="457200" lvl="0" indent="-228600" algn="r">
              <a:lnSpc>
                <a:spcPct val="65000"/>
              </a:lnSpc>
              <a:spcBef>
                <a:spcPts val="1000"/>
              </a:spcBef>
              <a:spcAft>
                <a:spcPts val="0"/>
              </a:spcAft>
              <a:buSzPts val="1600"/>
              <a:buNone/>
              <a:defRPr sz="1600">
                <a:solidFill>
                  <a:srgbClr val="3F3F3F"/>
                </a:solidFill>
              </a:defRPr>
            </a:lvl1pPr>
            <a:lvl2pPr marL="914400" lvl="1" indent="-228600" algn="r">
              <a:lnSpc>
                <a:spcPct val="90000"/>
              </a:lnSpc>
              <a:spcBef>
                <a:spcPts val="500"/>
              </a:spcBef>
              <a:spcAft>
                <a:spcPts val="0"/>
              </a:spcAft>
              <a:buSzPts val="1600"/>
              <a:buNone/>
              <a:defRPr/>
            </a:lvl2pPr>
            <a:lvl3pPr marL="1371600" lvl="2" indent="-228600" algn="r">
              <a:lnSpc>
                <a:spcPct val="90000"/>
              </a:lnSpc>
              <a:spcBef>
                <a:spcPts val="500"/>
              </a:spcBef>
              <a:spcAft>
                <a:spcPts val="0"/>
              </a:spcAft>
              <a:buSzPts val="1400"/>
              <a:buNone/>
              <a:defRPr/>
            </a:lvl3pPr>
            <a:lvl4pPr marL="1828800" lvl="3" indent="-228600" algn="r">
              <a:lnSpc>
                <a:spcPct val="90000"/>
              </a:lnSpc>
              <a:spcBef>
                <a:spcPts val="500"/>
              </a:spcBef>
              <a:spcAft>
                <a:spcPts val="0"/>
              </a:spcAft>
              <a:buSzPts val="1200"/>
              <a:buNone/>
              <a:defRPr/>
            </a:lvl4pPr>
            <a:lvl5pPr marL="2286000" lvl="4" indent="-228600" algn="r">
              <a:lnSpc>
                <a:spcPct val="90000"/>
              </a:lnSpc>
              <a:spcBef>
                <a:spcPts val="500"/>
              </a:spcBef>
              <a:spcAft>
                <a:spcPts val="0"/>
              </a:spcAft>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31"/>
          <p:cNvSpPr txBox="1">
            <a:spLocks noGrp="1"/>
          </p:cNvSpPr>
          <p:nvPr>
            <p:ph type="dt" idx="10"/>
          </p:nvPr>
        </p:nvSpPr>
        <p:spPr>
          <a:xfrm>
            <a:off x="10074650" y="6356350"/>
            <a:ext cx="158035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31"/>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 X Images Option 3">
  <p:cSld name="2 X Images Option 3">
    <p:bg>
      <p:bgPr>
        <a:solidFill>
          <a:srgbClr val="262626"/>
        </a:solidFill>
        <a:effectLst/>
      </p:bgPr>
    </p:bg>
    <p:spTree>
      <p:nvGrpSpPr>
        <p:cNvPr id="1" name="Shape 132"/>
        <p:cNvGrpSpPr/>
        <p:nvPr/>
      </p:nvGrpSpPr>
      <p:grpSpPr>
        <a:xfrm>
          <a:off x="0" y="0"/>
          <a:ext cx="0" cy="0"/>
          <a:chOff x="0" y="0"/>
          <a:chExt cx="0" cy="0"/>
        </a:xfrm>
      </p:grpSpPr>
      <p:sp>
        <p:nvSpPr>
          <p:cNvPr id="133" name="Google Shape;133;p32"/>
          <p:cNvSpPr/>
          <p:nvPr/>
        </p:nvSpPr>
        <p:spPr>
          <a:xfrm rot="10800000">
            <a:off x="2264984" y="1381352"/>
            <a:ext cx="4978400" cy="5476648"/>
          </a:xfrm>
          <a:custGeom>
            <a:avLst/>
            <a:gdLst/>
            <a:ahLst/>
            <a:cxnLst/>
            <a:rect l="l" t="t" r="r" b="b"/>
            <a:pathLst>
              <a:path w="4978400" h="5476648" extrusionOk="0">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 name="Google Shape;134;p32"/>
          <p:cNvSpPr/>
          <p:nvPr/>
        </p:nvSpPr>
        <p:spPr>
          <a:xfrm flipH="1">
            <a:off x="1256715" y="0"/>
            <a:ext cx="4978400" cy="5476648"/>
          </a:xfrm>
          <a:custGeom>
            <a:avLst/>
            <a:gdLst/>
            <a:ahLst/>
            <a:cxnLst/>
            <a:rect l="l" t="t" r="r" b="b"/>
            <a:pathLst>
              <a:path w="4978400" h="5476648" extrusionOk="0">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5" name="Google Shape;135;p32"/>
          <p:cNvSpPr>
            <a:spLocks noGrp="1"/>
          </p:cNvSpPr>
          <p:nvPr>
            <p:ph type="pic" idx="2"/>
          </p:nvPr>
        </p:nvSpPr>
        <p:spPr>
          <a:xfrm>
            <a:off x="-1" y="0"/>
            <a:ext cx="6858000" cy="6858000"/>
          </a:xfrm>
          <a:prstGeom prst="rect">
            <a:avLst/>
          </a:prstGeom>
          <a:solidFill>
            <a:schemeClr val="dk1"/>
          </a:solidFill>
          <a:ln>
            <a:noFill/>
          </a:ln>
        </p:spPr>
      </p:sp>
      <p:sp>
        <p:nvSpPr>
          <p:cNvPr id="136" name="Google Shape;136;p32"/>
          <p:cNvSpPr txBox="1">
            <a:spLocks noGrp="1"/>
          </p:cNvSpPr>
          <p:nvPr>
            <p:ph type="title"/>
          </p:nvPr>
        </p:nvSpPr>
        <p:spPr>
          <a:xfrm>
            <a:off x="342000" y="299776"/>
            <a:ext cx="11484000" cy="20282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Font typeface="Arial"/>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32"/>
          <p:cNvSpPr/>
          <p:nvPr/>
        </p:nvSpPr>
        <p:spPr>
          <a:xfrm rot="-900000">
            <a:off x="5864991" y="1638011"/>
            <a:ext cx="1828800" cy="1664208"/>
          </a:xfrm>
          <a:prstGeom prst="rect">
            <a:avLst/>
          </a:prstGeom>
        </p:spPr>
        <p:txBody>
          <a:bodyPr>
            <a:prstTxWarp prst="textPlain">
              <a:avLst/>
            </a:prstTxWarp>
          </a:bodyPr>
          <a:lstStyle/>
          <a:p>
            <a:pPr lvl="0" algn="r"/>
            <a:r>
              <a:rPr b="1" i="0">
                <a:ln>
                  <a:noFill/>
                </a:ln>
                <a:solidFill>
                  <a:srgbClr val="A5A5A5"/>
                </a:solidFill>
                <a:latin typeface="Calibri"/>
              </a:rPr>
              <a:t>The</a:t>
            </a:r>
          </a:p>
        </p:txBody>
      </p:sp>
      <p:sp>
        <p:nvSpPr>
          <p:cNvPr id="138" name="Google Shape;138;p32"/>
          <p:cNvSpPr/>
          <p:nvPr/>
        </p:nvSpPr>
        <p:spPr>
          <a:xfrm rot="-900000">
            <a:off x="7682688" y="1253299"/>
            <a:ext cx="1828800" cy="1664208"/>
          </a:xfrm>
          <a:prstGeom prst="rect">
            <a:avLst/>
          </a:prstGeom>
        </p:spPr>
        <p:txBody>
          <a:bodyPr>
            <a:prstTxWarp prst="textPlain">
              <a:avLst/>
            </a:prstTxWarp>
          </a:bodyPr>
          <a:lstStyle/>
          <a:p>
            <a:pPr lvl="0" algn="l"/>
            <a:r>
              <a:rPr b="0" i="0">
                <a:ln>
                  <a:noFill/>
                </a:ln>
                <a:solidFill>
                  <a:srgbClr val="A5A5A5"/>
                </a:solidFill>
                <a:latin typeface="Arial"/>
              </a:rPr>
              <a:t>wedding of</a:t>
            </a:r>
          </a:p>
        </p:txBody>
      </p:sp>
      <p:sp>
        <p:nvSpPr>
          <p:cNvPr id="139" name="Google Shape;139;p32"/>
          <p:cNvSpPr>
            <a:spLocks noGrp="1"/>
          </p:cNvSpPr>
          <p:nvPr>
            <p:ph type="pic" idx="3"/>
          </p:nvPr>
        </p:nvSpPr>
        <p:spPr>
          <a:xfrm>
            <a:off x="7905102" y="1181612"/>
            <a:ext cx="1440000" cy="1440000"/>
          </a:xfrm>
          <a:prstGeom prst="ellipse">
            <a:avLst/>
          </a:prstGeom>
          <a:solidFill>
            <a:schemeClr val="dk1"/>
          </a:solidFill>
          <a:ln>
            <a:noFill/>
          </a:ln>
        </p:spPr>
      </p:sp>
      <p:sp>
        <p:nvSpPr>
          <p:cNvPr id="140" name="Google Shape;140;p32"/>
          <p:cNvSpPr txBox="1">
            <a:spLocks noGrp="1"/>
          </p:cNvSpPr>
          <p:nvPr>
            <p:ph type="body" idx="1"/>
          </p:nvPr>
        </p:nvSpPr>
        <p:spPr>
          <a:xfrm>
            <a:off x="6346463" y="2579779"/>
            <a:ext cx="5093208" cy="2651760"/>
          </a:xfrm>
          <a:prstGeom prst="rect">
            <a:avLst/>
          </a:prstGeom>
          <a:noFill/>
          <a:ln>
            <a:noFill/>
          </a:ln>
        </p:spPr>
        <p:txBody>
          <a:bodyPr spcFirstLastPara="1" wrap="square" lIns="0" tIns="0" rIns="0" bIns="0" anchor="b" anchorCtr="0">
            <a:noAutofit/>
          </a:bodyPr>
          <a:lstStyle>
            <a:lvl1pPr marL="457200" lvl="0" indent="-228600" algn="r">
              <a:lnSpc>
                <a:spcPct val="60000"/>
              </a:lnSpc>
              <a:spcBef>
                <a:spcPts val="0"/>
              </a:spcBef>
              <a:spcAft>
                <a:spcPts val="0"/>
              </a:spcAft>
              <a:buSzPts val="17000"/>
              <a:buNone/>
              <a:defRPr sz="1700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32"/>
          <p:cNvSpPr txBox="1">
            <a:spLocks noGrp="1"/>
          </p:cNvSpPr>
          <p:nvPr>
            <p:ph type="body" idx="4"/>
          </p:nvPr>
        </p:nvSpPr>
        <p:spPr>
          <a:xfrm>
            <a:off x="7437817" y="2779374"/>
            <a:ext cx="2845704" cy="1273865"/>
          </a:xfrm>
          <a:prstGeom prst="rect">
            <a:avLst/>
          </a:prstGeom>
          <a:noFill/>
          <a:ln>
            <a:noFill/>
          </a:ln>
        </p:spPr>
        <p:txBody>
          <a:bodyPr spcFirstLastPara="1" wrap="square" lIns="91425" tIns="45700" rIns="91425" bIns="45700" anchor="b" anchorCtr="0">
            <a:noAutofit/>
          </a:bodyPr>
          <a:lstStyle>
            <a:lvl1pPr marL="457200" lvl="0" indent="-228600" algn="l">
              <a:lnSpc>
                <a:spcPct val="65000"/>
              </a:lnSpc>
              <a:spcBef>
                <a:spcPts val="1000"/>
              </a:spcBef>
              <a:spcAft>
                <a:spcPts val="0"/>
              </a:spcAft>
              <a:buSzPts val="4000"/>
              <a:buNone/>
              <a:defRPr sz="4000" b="1">
                <a:solidFill>
                  <a:schemeClr val="accent1"/>
                </a:solidFill>
              </a:defRPr>
            </a:lvl1pPr>
            <a:lvl2pPr marL="914400" lvl="1" indent="-330200" algn="l">
              <a:lnSpc>
                <a:spcPct val="90000"/>
              </a:lnSpc>
              <a:spcBef>
                <a:spcPts val="500"/>
              </a:spcBef>
              <a:spcAft>
                <a:spcPts val="0"/>
              </a:spcAft>
              <a:buSzPts val="1600"/>
              <a:buChar char="·"/>
              <a:defRPr b="1"/>
            </a:lvl2pPr>
            <a:lvl3pPr marL="1371600" lvl="2" indent="-317500" algn="l">
              <a:lnSpc>
                <a:spcPct val="90000"/>
              </a:lnSpc>
              <a:spcBef>
                <a:spcPts val="500"/>
              </a:spcBef>
              <a:spcAft>
                <a:spcPts val="0"/>
              </a:spcAft>
              <a:buSzPts val="1400"/>
              <a:buChar char="·"/>
              <a:defRPr b="1"/>
            </a:lvl3pPr>
            <a:lvl4pPr marL="1828800" lvl="3" indent="-304800" algn="l">
              <a:lnSpc>
                <a:spcPct val="90000"/>
              </a:lnSpc>
              <a:spcBef>
                <a:spcPts val="500"/>
              </a:spcBef>
              <a:spcAft>
                <a:spcPts val="0"/>
              </a:spcAft>
              <a:buSzPts val="1200"/>
              <a:buChar char="·"/>
              <a:defRPr b="1"/>
            </a:lvl4pPr>
            <a:lvl5pPr marL="2286000" lvl="4" indent="-304800" algn="l">
              <a:lnSpc>
                <a:spcPct val="90000"/>
              </a:lnSpc>
              <a:spcBef>
                <a:spcPts val="500"/>
              </a:spcBef>
              <a:spcAft>
                <a:spcPts val="0"/>
              </a:spcAft>
              <a:buSzPts val="1200"/>
              <a:buChar char="·"/>
              <a:defRPr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32"/>
          <p:cNvSpPr txBox="1">
            <a:spLocks noGrp="1"/>
          </p:cNvSpPr>
          <p:nvPr>
            <p:ph type="body" idx="5"/>
          </p:nvPr>
        </p:nvSpPr>
        <p:spPr>
          <a:xfrm>
            <a:off x="8889357" y="4336137"/>
            <a:ext cx="2529056" cy="1147619"/>
          </a:xfrm>
          <a:prstGeom prst="rect">
            <a:avLst/>
          </a:prstGeom>
          <a:noFill/>
          <a:ln>
            <a:noFill/>
          </a:ln>
        </p:spPr>
        <p:txBody>
          <a:bodyPr spcFirstLastPara="1" wrap="square" lIns="0" tIns="0" rIns="0" bIns="0" anchor="t" anchorCtr="0">
            <a:noAutofit/>
          </a:bodyPr>
          <a:lstStyle>
            <a:lvl1pPr marL="457200" lvl="0" indent="-228600" algn="r">
              <a:lnSpc>
                <a:spcPct val="65000"/>
              </a:lnSpc>
              <a:spcBef>
                <a:spcPts val="1000"/>
              </a:spcBef>
              <a:spcAft>
                <a:spcPts val="0"/>
              </a:spcAft>
              <a:buSzPts val="4000"/>
              <a:buNone/>
              <a:defRPr sz="4000">
                <a:solidFill>
                  <a:schemeClr val="accent1"/>
                </a:solidFill>
              </a:defRPr>
            </a:lvl1pPr>
            <a:lvl2pPr marL="914400" lvl="1" indent="-228600" algn="r">
              <a:lnSpc>
                <a:spcPct val="90000"/>
              </a:lnSpc>
              <a:spcBef>
                <a:spcPts val="500"/>
              </a:spcBef>
              <a:spcAft>
                <a:spcPts val="0"/>
              </a:spcAft>
              <a:buSzPts val="1600"/>
              <a:buNone/>
              <a:defRPr/>
            </a:lvl2pPr>
            <a:lvl3pPr marL="1371600" lvl="2" indent="-228600" algn="r">
              <a:lnSpc>
                <a:spcPct val="90000"/>
              </a:lnSpc>
              <a:spcBef>
                <a:spcPts val="500"/>
              </a:spcBef>
              <a:spcAft>
                <a:spcPts val="0"/>
              </a:spcAft>
              <a:buSzPts val="1400"/>
              <a:buNone/>
              <a:defRPr/>
            </a:lvl3pPr>
            <a:lvl4pPr marL="1828800" lvl="3" indent="-228600" algn="r">
              <a:lnSpc>
                <a:spcPct val="90000"/>
              </a:lnSpc>
              <a:spcBef>
                <a:spcPts val="500"/>
              </a:spcBef>
              <a:spcAft>
                <a:spcPts val="0"/>
              </a:spcAft>
              <a:buSzPts val="1200"/>
              <a:buNone/>
              <a:defRPr/>
            </a:lvl4pPr>
            <a:lvl5pPr marL="2286000" lvl="4" indent="-228600" algn="r">
              <a:lnSpc>
                <a:spcPct val="90000"/>
              </a:lnSpc>
              <a:spcBef>
                <a:spcPts val="500"/>
              </a:spcBef>
              <a:spcAft>
                <a:spcPts val="0"/>
              </a:spcAft>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32"/>
          <p:cNvSpPr/>
          <p:nvPr/>
        </p:nvSpPr>
        <p:spPr>
          <a:xfrm>
            <a:off x="7780629" y="1050014"/>
            <a:ext cx="1830054" cy="1830051"/>
          </a:xfrm>
          <a:prstGeom prst="arc">
            <a:avLst>
              <a:gd name="adj1" fmla="val 1700406"/>
              <a:gd name="adj2" fmla="val 4849921"/>
            </a:avLst>
          </a:prstGeom>
          <a:noFill/>
          <a:ln w="9525"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A5A5A5"/>
              </a:solidFill>
              <a:latin typeface="Calibri"/>
              <a:ea typeface="Calibri"/>
              <a:cs typeface="Calibri"/>
              <a:sym typeface="Calibri"/>
            </a:endParaRPr>
          </a:p>
        </p:txBody>
      </p:sp>
      <p:sp>
        <p:nvSpPr>
          <p:cNvPr id="144" name="Google Shape;144;p32"/>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X Images Option 1">
  <p:cSld name="3 X Images Option 1">
    <p:bg>
      <p:bgPr>
        <a:solidFill>
          <a:schemeClr val="accent1"/>
        </a:solidFill>
        <a:effectLst/>
      </p:bgPr>
    </p:bg>
    <p:spTree>
      <p:nvGrpSpPr>
        <p:cNvPr id="1" name="Shape 145"/>
        <p:cNvGrpSpPr/>
        <p:nvPr/>
      </p:nvGrpSpPr>
      <p:grpSpPr>
        <a:xfrm>
          <a:off x="0" y="0"/>
          <a:ext cx="0" cy="0"/>
          <a:chOff x="0" y="0"/>
          <a:chExt cx="0" cy="0"/>
        </a:xfrm>
      </p:grpSpPr>
      <p:sp>
        <p:nvSpPr>
          <p:cNvPr id="146" name="Google Shape;146;p33"/>
          <p:cNvSpPr/>
          <p:nvPr/>
        </p:nvSpPr>
        <p:spPr>
          <a:xfrm>
            <a:off x="10160000" y="4604185"/>
            <a:ext cx="2032000" cy="2235367"/>
          </a:xfrm>
          <a:custGeom>
            <a:avLst/>
            <a:gdLst/>
            <a:ahLst/>
            <a:cxnLst/>
            <a:rect l="l" t="t" r="r" b="b"/>
            <a:pathLst>
              <a:path w="4978400" h="5476648" extrusionOk="0">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7" name="Google Shape;147;p33"/>
          <p:cNvSpPr>
            <a:spLocks noGrp="1"/>
          </p:cNvSpPr>
          <p:nvPr>
            <p:ph type="pic" idx="2"/>
          </p:nvPr>
        </p:nvSpPr>
        <p:spPr>
          <a:xfrm>
            <a:off x="0" y="0"/>
            <a:ext cx="4194929" cy="6858000"/>
          </a:xfrm>
          <a:prstGeom prst="rect">
            <a:avLst/>
          </a:prstGeom>
          <a:solidFill>
            <a:srgbClr val="F2F2F2"/>
          </a:solidFill>
          <a:ln>
            <a:noFill/>
          </a:ln>
        </p:spPr>
      </p:sp>
      <p:sp>
        <p:nvSpPr>
          <p:cNvPr id="148" name="Google Shape;148;p33"/>
          <p:cNvSpPr txBox="1">
            <a:spLocks noGrp="1"/>
          </p:cNvSpPr>
          <p:nvPr>
            <p:ph type="title"/>
          </p:nvPr>
        </p:nvSpPr>
        <p:spPr>
          <a:xfrm>
            <a:off x="342000" y="299776"/>
            <a:ext cx="11484000" cy="20282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Font typeface="Arial"/>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33"/>
          <p:cNvSpPr/>
          <p:nvPr/>
        </p:nvSpPr>
        <p:spPr>
          <a:xfrm rot="-1863618">
            <a:off x="4222913" y="1537182"/>
            <a:ext cx="3746175" cy="3746175"/>
          </a:xfrm>
          <a:prstGeom prst="rect">
            <a:avLst/>
          </a:prstGeom>
        </p:spPr>
        <p:txBody>
          <a:bodyPr>
            <a:prstTxWarp prst="textPlain">
              <a:avLst/>
            </a:prstTxWarp>
          </a:bodyPr>
          <a:lstStyle/>
          <a:p>
            <a:pPr lvl="0" algn="l"/>
            <a:r>
              <a:rPr b="1" i="0">
                <a:ln>
                  <a:noFill/>
                </a:ln>
                <a:solidFill>
                  <a:srgbClr val="3F3F3F"/>
                </a:solidFill>
                <a:latin typeface="Arial"/>
              </a:rPr>
              <a:t>Full Name</a:t>
            </a:r>
          </a:p>
        </p:txBody>
      </p:sp>
      <p:sp>
        <p:nvSpPr>
          <p:cNvPr id="150" name="Google Shape;150;p33"/>
          <p:cNvSpPr/>
          <p:nvPr/>
        </p:nvSpPr>
        <p:spPr>
          <a:xfrm>
            <a:off x="4185675" y="1473907"/>
            <a:ext cx="3859688" cy="3898285"/>
          </a:xfrm>
          <a:prstGeom prst="arc">
            <a:avLst>
              <a:gd name="adj1" fmla="val 1700406"/>
              <a:gd name="adj2" fmla="val 4849921"/>
            </a:avLst>
          </a:prstGeom>
          <a:noFill/>
          <a:ln w="9525"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dk1"/>
              </a:solidFill>
              <a:latin typeface="Calibri"/>
              <a:ea typeface="Calibri"/>
              <a:cs typeface="Calibri"/>
              <a:sym typeface="Calibri"/>
            </a:endParaRPr>
          </a:p>
        </p:txBody>
      </p:sp>
      <p:sp>
        <p:nvSpPr>
          <p:cNvPr id="151" name="Google Shape;151;p33"/>
          <p:cNvSpPr/>
          <p:nvPr/>
        </p:nvSpPr>
        <p:spPr>
          <a:xfrm>
            <a:off x="7759146" y="3991483"/>
            <a:ext cx="231235" cy="231235"/>
          </a:xfrm>
          <a:prstGeom prst="ellipse">
            <a:avLst/>
          </a:prstGeom>
          <a:noFill/>
          <a:ln w="889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 name="Google Shape;152;p33"/>
          <p:cNvSpPr/>
          <p:nvPr/>
        </p:nvSpPr>
        <p:spPr>
          <a:xfrm rot="5400000">
            <a:off x="4204182" y="1518451"/>
            <a:ext cx="3783637" cy="3783637"/>
          </a:xfrm>
          <a:prstGeom prst="rect">
            <a:avLst/>
          </a:prstGeom>
        </p:spPr>
        <p:txBody>
          <a:bodyPr>
            <a:prstTxWarp prst="textPlain">
              <a:avLst/>
            </a:prstTxWarp>
          </a:bodyPr>
          <a:lstStyle/>
          <a:p>
            <a:pPr lvl="0" algn="r"/>
            <a:r>
              <a:rPr b="0" i="0">
                <a:ln>
                  <a:noFill/>
                </a:ln>
                <a:solidFill>
                  <a:srgbClr val="3F3F3F"/>
                </a:solidFill>
                <a:latin typeface="Arial"/>
              </a:rPr>
              <a:t>Full Name</a:t>
            </a:r>
          </a:p>
        </p:txBody>
      </p:sp>
      <p:sp>
        <p:nvSpPr>
          <p:cNvPr id="153" name="Google Shape;153;p33"/>
          <p:cNvSpPr>
            <a:spLocks noGrp="1"/>
          </p:cNvSpPr>
          <p:nvPr>
            <p:ph type="pic" idx="3"/>
          </p:nvPr>
        </p:nvSpPr>
        <p:spPr>
          <a:xfrm>
            <a:off x="4448969" y="1781969"/>
            <a:ext cx="3294063" cy="3294062"/>
          </a:xfrm>
          <a:prstGeom prst="ellipse">
            <a:avLst/>
          </a:prstGeom>
          <a:solidFill>
            <a:srgbClr val="F2F2F2"/>
          </a:solidFill>
          <a:ln>
            <a:noFill/>
          </a:ln>
        </p:spPr>
      </p:sp>
      <p:sp>
        <p:nvSpPr>
          <p:cNvPr id="154" name="Google Shape;154;p33"/>
          <p:cNvSpPr>
            <a:spLocks noGrp="1"/>
          </p:cNvSpPr>
          <p:nvPr>
            <p:ph type="pic" idx="4"/>
          </p:nvPr>
        </p:nvSpPr>
        <p:spPr>
          <a:xfrm>
            <a:off x="7987819" y="389885"/>
            <a:ext cx="4204181" cy="6078230"/>
          </a:xfrm>
          <a:prstGeom prst="rect">
            <a:avLst/>
          </a:prstGeom>
          <a:solidFill>
            <a:srgbClr val="F2F2F2"/>
          </a:solidFill>
          <a:ln>
            <a:noFill/>
          </a:ln>
        </p:spPr>
      </p:sp>
      <p:sp>
        <p:nvSpPr>
          <p:cNvPr id="155" name="Google Shape;155;p33"/>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X Images Option 2">
  <p:cSld name="3 X Images Option 2">
    <p:bg>
      <p:bgPr>
        <a:solidFill>
          <a:srgbClr val="262626"/>
        </a:solidFill>
        <a:effectLst/>
      </p:bgPr>
    </p:bg>
    <p:spTree>
      <p:nvGrpSpPr>
        <p:cNvPr id="1" name="Shape 156"/>
        <p:cNvGrpSpPr/>
        <p:nvPr/>
      </p:nvGrpSpPr>
      <p:grpSpPr>
        <a:xfrm>
          <a:off x="0" y="0"/>
          <a:ext cx="0" cy="0"/>
          <a:chOff x="0" y="0"/>
          <a:chExt cx="0" cy="0"/>
        </a:xfrm>
      </p:grpSpPr>
      <p:sp>
        <p:nvSpPr>
          <p:cNvPr id="157" name="Google Shape;157;p34"/>
          <p:cNvSpPr/>
          <p:nvPr/>
        </p:nvSpPr>
        <p:spPr>
          <a:xfrm rot="10800000">
            <a:off x="3931098" y="4034400"/>
            <a:ext cx="544945" cy="2823601"/>
          </a:xfrm>
          <a:custGeom>
            <a:avLst/>
            <a:gdLst/>
            <a:ahLst/>
            <a:cxnLst/>
            <a:rect l="l" t="t" r="r" b="b"/>
            <a:pathLst>
              <a:path w="544945" h="2823601" extrusionOk="0">
                <a:moveTo>
                  <a:pt x="544945" y="2823601"/>
                </a:moveTo>
                <a:lnTo>
                  <a:pt x="482930" y="2702516"/>
                </a:lnTo>
                <a:cubicBezTo>
                  <a:pt x="173439" y="2060219"/>
                  <a:pt x="0" y="1340026"/>
                  <a:pt x="0" y="579324"/>
                </a:cubicBezTo>
                <a:cubicBezTo>
                  <a:pt x="0" y="410279"/>
                  <a:pt x="8565" y="243235"/>
                  <a:pt x="25285" y="78601"/>
                </a:cubicBezTo>
                <a:lnTo>
                  <a:pt x="35272" y="0"/>
                </a:lnTo>
                <a:lnTo>
                  <a:pt x="544945"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8" name="Google Shape;158;p34"/>
          <p:cNvSpPr txBox="1">
            <a:spLocks noGrp="1"/>
          </p:cNvSpPr>
          <p:nvPr>
            <p:ph type="title"/>
          </p:nvPr>
        </p:nvSpPr>
        <p:spPr>
          <a:xfrm>
            <a:off x="342000" y="299776"/>
            <a:ext cx="11484000" cy="20282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Font typeface="Arial"/>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34"/>
          <p:cNvSpPr>
            <a:spLocks noGrp="1"/>
          </p:cNvSpPr>
          <p:nvPr>
            <p:ph type="pic" idx="2"/>
          </p:nvPr>
        </p:nvSpPr>
        <p:spPr>
          <a:xfrm>
            <a:off x="0" y="2090156"/>
            <a:ext cx="4194929" cy="4767843"/>
          </a:xfrm>
          <a:prstGeom prst="rect">
            <a:avLst/>
          </a:prstGeom>
          <a:solidFill>
            <a:schemeClr val="dk1"/>
          </a:solidFill>
          <a:ln>
            <a:noFill/>
          </a:ln>
        </p:spPr>
      </p:sp>
      <p:sp>
        <p:nvSpPr>
          <p:cNvPr id="160" name="Google Shape;160;p34"/>
          <p:cNvSpPr>
            <a:spLocks noGrp="1"/>
          </p:cNvSpPr>
          <p:nvPr>
            <p:ph type="pic" idx="3"/>
          </p:nvPr>
        </p:nvSpPr>
        <p:spPr>
          <a:xfrm>
            <a:off x="4757157" y="2090157"/>
            <a:ext cx="2677686" cy="2677686"/>
          </a:xfrm>
          <a:prstGeom prst="rect">
            <a:avLst/>
          </a:prstGeom>
          <a:solidFill>
            <a:schemeClr val="dk1"/>
          </a:solidFill>
          <a:ln>
            <a:noFill/>
          </a:ln>
        </p:spPr>
      </p:sp>
      <p:sp>
        <p:nvSpPr>
          <p:cNvPr id="161" name="Google Shape;161;p34"/>
          <p:cNvSpPr>
            <a:spLocks noGrp="1"/>
          </p:cNvSpPr>
          <p:nvPr>
            <p:ph type="pic" idx="4"/>
          </p:nvPr>
        </p:nvSpPr>
        <p:spPr>
          <a:xfrm>
            <a:off x="7862251" y="844819"/>
            <a:ext cx="3923024" cy="3923024"/>
          </a:xfrm>
          <a:prstGeom prst="ellipse">
            <a:avLst/>
          </a:prstGeom>
          <a:solidFill>
            <a:schemeClr val="dk1"/>
          </a:solidFill>
          <a:ln>
            <a:noFill/>
          </a:ln>
        </p:spPr>
      </p:sp>
      <p:sp>
        <p:nvSpPr>
          <p:cNvPr id="162" name="Google Shape;162;p34"/>
          <p:cNvSpPr txBox="1">
            <a:spLocks noGrp="1"/>
          </p:cNvSpPr>
          <p:nvPr>
            <p:ph type="body" idx="1"/>
          </p:nvPr>
        </p:nvSpPr>
        <p:spPr>
          <a:xfrm>
            <a:off x="6346463" y="3723915"/>
            <a:ext cx="5093208" cy="2651760"/>
          </a:xfrm>
          <a:prstGeom prst="rect">
            <a:avLst/>
          </a:prstGeom>
          <a:noFill/>
          <a:ln>
            <a:noFill/>
          </a:ln>
        </p:spPr>
        <p:txBody>
          <a:bodyPr spcFirstLastPara="1" wrap="square" lIns="0" tIns="0" rIns="0" bIns="0" anchor="b" anchorCtr="0">
            <a:noAutofit/>
          </a:bodyPr>
          <a:lstStyle>
            <a:lvl1pPr marL="457200" lvl="0" indent="-228600" algn="r">
              <a:lnSpc>
                <a:spcPct val="60000"/>
              </a:lnSpc>
              <a:spcBef>
                <a:spcPts val="0"/>
              </a:spcBef>
              <a:spcAft>
                <a:spcPts val="0"/>
              </a:spcAft>
              <a:buSzPts val="17000"/>
              <a:buNone/>
              <a:defRPr sz="1700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34"/>
          <p:cNvSpPr txBox="1">
            <a:spLocks noGrp="1"/>
          </p:cNvSpPr>
          <p:nvPr>
            <p:ph type="body" idx="5"/>
          </p:nvPr>
        </p:nvSpPr>
        <p:spPr>
          <a:xfrm>
            <a:off x="7437817" y="3923510"/>
            <a:ext cx="2845704" cy="1273865"/>
          </a:xfrm>
          <a:prstGeom prst="rect">
            <a:avLst/>
          </a:prstGeom>
          <a:noFill/>
          <a:ln>
            <a:noFill/>
          </a:ln>
        </p:spPr>
        <p:txBody>
          <a:bodyPr spcFirstLastPara="1" wrap="square" lIns="91425" tIns="45700" rIns="91425" bIns="45700" anchor="b" anchorCtr="0">
            <a:noAutofit/>
          </a:bodyPr>
          <a:lstStyle>
            <a:lvl1pPr marL="457200" lvl="0" indent="-228600" algn="l">
              <a:lnSpc>
                <a:spcPct val="65000"/>
              </a:lnSpc>
              <a:spcBef>
                <a:spcPts val="1000"/>
              </a:spcBef>
              <a:spcAft>
                <a:spcPts val="0"/>
              </a:spcAft>
              <a:buSzPts val="4000"/>
              <a:buNone/>
              <a:defRPr sz="4000" b="1">
                <a:solidFill>
                  <a:schemeClr val="accent1"/>
                </a:solidFill>
              </a:defRPr>
            </a:lvl1pPr>
            <a:lvl2pPr marL="914400" lvl="1" indent="-330200" algn="l">
              <a:lnSpc>
                <a:spcPct val="90000"/>
              </a:lnSpc>
              <a:spcBef>
                <a:spcPts val="500"/>
              </a:spcBef>
              <a:spcAft>
                <a:spcPts val="0"/>
              </a:spcAft>
              <a:buSzPts val="1600"/>
              <a:buChar char="·"/>
              <a:defRPr b="1"/>
            </a:lvl2pPr>
            <a:lvl3pPr marL="1371600" lvl="2" indent="-317500" algn="l">
              <a:lnSpc>
                <a:spcPct val="90000"/>
              </a:lnSpc>
              <a:spcBef>
                <a:spcPts val="500"/>
              </a:spcBef>
              <a:spcAft>
                <a:spcPts val="0"/>
              </a:spcAft>
              <a:buSzPts val="1400"/>
              <a:buChar char="·"/>
              <a:defRPr b="1"/>
            </a:lvl3pPr>
            <a:lvl4pPr marL="1828800" lvl="3" indent="-304800" algn="l">
              <a:lnSpc>
                <a:spcPct val="90000"/>
              </a:lnSpc>
              <a:spcBef>
                <a:spcPts val="500"/>
              </a:spcBef>
              <a:spcAft>
                <a:spcPts val="0"/>
              </a:spcAft>
              <a:buSzPts val="1200"/>
              <a:buChar char="·"/>
              <a:defRPr b="1"/>
            </a:lvl4pPr>
            <a:lvl5pPr marL="2286000" lvl="4" indent="-304800" algn="l">
              <a:lnSpc>
                <a:spcPct val="90000"/>
              </a:lnSpc>
              <a:spcBef>
                <a:spcPts val="500"/>
              </a:spcBef>
              <a:spcAft>
                <a:spcPts val="0"/>
              </a:spcAft>
              <a:buSzPts val="1200"/>
              <a:buChar char="·"/>
              <a:defRPr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34"/>
          <p:cNvSpPr txBox="1">
            <a:spLocks noGrp="1"/>
          </p:cNvSpPr>
          <p:nvPr>
            <p:ph type="body" idx="6"/>
          </p:nvPr>
        </p:nvSpPr>
        <p:spPr>
          <a:xfrm>
            <a:off x="8889357" y="5480273"/>
            <a:ext cx="2529056" cy="1147619"/>
          </a:xfrm>
          <a:prstGeom prst="rect">
            <a:avLst/>
          </a:prstGeom>
          <a:noFill/>
          <a:ln>
            <a:noFill/>
          </a:ln>
        </p:spPr>
        <p:txBody>
          <a:bodyPr spcFirstLastPara="1" wrap="square" lIns="0" tIns="0" rIns="0" bIns="0" anchor="t" anchorCtr="0">
            <a:noAutofit/>
          </a:bodyPr>
          <a:lstStyle>
            <a:lvl1pPr marL="457200" lvl="0" indent="-228600" algn="r">
              <a:lnSpc>
                <a:spcPct val="65000"/>
              </a:lnSpc>
              <a:spcBef>
                <a:spcPts val="1000"/>
              </a:spcBef>
              <a:spcAft>
                <a:spcPts val="0"/>
              </a:spcAft>
              <a:buSzPts val="4000"/>
              <a:buNone/>
              <a:defRPr sz="4000">
                <a:solidFill>
                  <a:schemeClr val="accent1"/>
                </a:solidFill>
              </a:defRPr>
            </a:lvl1pPr>
            <a:lvl2pPr marL="914400" lvl="1" indent="-228600" algn="r">
              <a:lnSpc>
                <a:spcPct val="90000"/>
              </a:lnSpc>
              <a:spcBef>
                <a:spcPts val="500"/>
              </a:spcBef>
              <a:spcAft>
                <a:spcPts val="0"/>
              </a:spcAft>
              <a:buSzPts val="1600"/>
              <a:buNone/>
              <a:defRPr/>
            </a:lvl2pPr>
            <a:lvl3pPr marL="1371600" lvl="2" indent="-228600" algn="r">
              <a:lnSpc>
                <a:spcPct val="90000"/>
              </a:lnSpc>
              <a:spcBef>
                <a:spcPts val="500"/>
              </a:spcBef>
              <a:spcAft>
                <a:spcPts val="0"/>
              </a:spcAft>
              <a:buSzPts val="1400"/>
              <a:buNone/>
              <a:defRPr/>
            </a:lvl3pPr>
            <a:lvl4pPr marL="1828800" lvl="3" indent="-228600" algn="r">
              <a:lnSpc>
                <a:spcPct val="90000"/>
              </a:lnSpc>
              <a:spcBef>
                <a:spcPts val="500"/>
              </a:spcBef>
              <a:spcAft>
                <a:spcPts val="0"/>
              </a:spcAft>
              <a:buSzPts val="1200"/>
              <a:buNone/>
              <a:defRPr/>
            </a:lvl4pPr>
            <a:lvl5pPr marL="2286000" lvl="4" indent="-228600" algn="r">
              <a:lnSpc>
                <a:spcPct val="90000"/>
              </a:lnSpc>
              <a:spcBef>
                <a:spcPts val="500"/>
              </a:spcBef>
              <a:spcAft>
                <a:spcPts val="0"/>
              </a:spcAft>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34"/>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 X Images Option 1">
  <p:cSld name="4 X Images Option 1">
    <p:spTree>
      <p:nvGrpSpPr>
        <p:cNvPr id="1" name="Shape 166"/>
        <p:cNvGrpSpPr/>
        <p:nvPr/>
      </p:nvGrpSpPr>
      <p:grpSpPr>
        <a:xfrm>
          <a:off x="0" y="0"/>
          <a:ext cx="0" cy="0"/>
          <a:chOff x="0" y="0"/>
          <a:chExt cx="0" cy="0"/>
        </a:xfrm>
      </p:grpSpPr>
      <p:sp>
        <p:nvSpPr>
          <p:cNvPr id="167" name="Google Shape;167;p35"/>
          <p:cNvSpPr/>
          <p:nvPr/>
        </p:nvSpPr>
        <p:spPr>
          <a:xfrm flipH="1">
            <a:off x="1272599" y="0"/>
            <a:ext cx="4978400" cy="5476648"/>
          </a:xfrm>
          <a:custGeom>
            <a:avLst/>
            <a:gdLst/>
            <a:ahLst/>
            <a:cxnLst/>
            <a:rect l="l" t="t" r="r" b="b"/>
            <a:pathLst>
              <a:path w="4978400" h="5476648" extrusionOk="0">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8" name="Google Shape;168;p35"/>
          <p:cNvSpPr>
            <a:spLocks noGrp="1"/>
          </p:cNvSpPr>
          <p:nvPr>
            <p:ph type="pic" idx="2"/>
          </p:nvPr>
        </p:nvSpPr>
        <p:spPr>
          <a:xfrm>
            <a:off x="0" y="0"/>
            <a:ext cx="6578837" cy="6858000"/>
          </a:xfrm>
          <a:prstGeom prst="rect">
            <a:avLst/>
          </a:prstGeom>
          <a:solidFill>
            <a:srgbClr val="F2F2F2"/>
          </a:solidFill>
          <a:ln>
            <a:noFill/>
          </a:ln>
        </p:spPr>
      </p:sp>
      <p:sp>
        <p:nvSpPr>
          <p:cNvPr id="169" name="Google Shape;169;p35"/>
          <p:cNvSpPr txBox="1">
            <a:spLocks noGrp="1"/>
          </p:cNvSpPr>
          <p:nvPr>
            <p:ph type="title"/>
          </p:nvPr>
        </p:nvSpPr>
        <p:spPr>
          <a:xfrm>
            <a:off x="342000" y="299776"/>
            <a:ext cx="11484000" cy="20282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Font typeface="Arial"/>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p35"/>
          <p:cNvSpPr>
            <a:spLocks noGrp="1"/>
          </p:cNvSpPr>
          <p:nvPr>
            <p:ph type="pic" idx="3"/>
          </p:nvPr>
        </p:nvSpPr>
        <p:spPr>
          <a:xfrm>
            <a:off x="6873300" y="1171968"/>
            <a:ext cx="2158332" cy="2158332"/>
          </a:xfrm>
          <a:prstGeom prst="rect">
            <a:avLst/>
          </a:prstGeom>
          <a:solidFill>
            <a:srgbClr val="F2F2F2"/>
          </a:solidFill>
          <a:ln>
            <a:noFill/>
          </a:ln>
        </p:spPr>
      </p:sp>
      <p:sp>
        <p:nvSpPr>
          <p:cNvPr id="171" name="Google Shape;171;p35"/>
          <p:cNvSpPr>
            <a:spLocks noGrp="1"/>
          </p:cNvSpPr>
          <p:nvPr>
            <p:ph type="pic" idx="4"/>
          </p:nvPr>
        </p:nvSpPr>
        <p:spPr>
          <a:xfrm>
            <a:off x="6873299" y="3662644"/>
            <a:ext cx="2158332" cy="2158332"/>
          </a:xfrm>
          <a:prstGeom prst="rect">
            <a:avLst/>
          </a:prstGeom>
          <a:solidFill>
            <a:srgbClr val="F2F2F2"/>
          </a:solidFill>
          <a:ln>
            <a:noFill/>
          </a:ln>
        </p:spPr>
      </p:sp>
      <p:sp>
        <p:nvSpPr>
          <p:cNvPr id="172" name="Google Shape;172;p35"/>
          <p:cNvSpPr>
            <a:spLocks noGrp="1"/>
          </p:cNvSpPr>
          <p:nvPr>
            <p:ph type="pic" idx="5"/>
          </p:nvPr>
        </p:nvSpPr>
        <p:spPr>
          <a:xfrm>
            <a:off x="9352657" y="1171968"/>
            <a:ext cx="2158332" cy="2158332"/>
          </a:xfrm>
          <a:prstGeom prst="rect">
            <a:avLst/>
          </a:prstGeom>
          <a:solidFill>
            <a:srgbClr val="F2F2F2"/>
          </a:solidFill>
          <a:ln>
            <a:noFill/>
          </a:ln>
        </p:spPr>
      </p:sp>
      <p:sp>
        <p:nvSpPr>
          <p:cNvPr id="173" name="Google Shape;173;p35"/>
          <p:cNvSpPr txBox="1">
            <a:spLocks noGrp="1"/>
          </p:cNvSpPr>
          <p:nvPr>
            <p:ph type="body" idx="1"/>
          </p:nvPr>
        </p:nvSpPr>
        <p:spPr>
          <a:xfrm>
            <a:off x="9277566" y="5045961"/>
            <a:ext cx="2377440" cy="1234440"/>
          </a:xfrm>
          <a:prstGeom prst="rect">
            <a:avLst/>
          </a:prstGeom>
          <a:noFill/>
          <a:ln>
            <a:noFill/>
          </a:ln>
        </p:spPr>
        <p:txBody>
          <a:bodyPr spcFirstLastPara="1" wrap="square" lIns="0" tIns="0" rIns="0" bIns="0" anchor="b" anchorCtr="0">
            <a:noAutofit/>
          </a:bodyPr>
          <a:lstStyle>
            <a:lvl1pPr marL="457200" lvl="0" indent="-228600" algn="r">
              <a:lnSpc>
                <a:spcPct val="60000"/>
              </a:lnSpc>
              <a:spcBef>
                <a:spcPts val="0"/>
              </a:spcBef>
              <a:spcAft>
                <a:spcPts val="0"/>
              </a:spcAft>
              <a:buSzPts val="6600"/>
              <a:buNone/>
              <a:defRPr sz="6600">
                <a:solidFill>
                  <a:schemeClr val="accent1"/>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35"/>
          <p:cNvSpPr txBox="1">
            <a:spLocks noGrp="1"/>
          </p:cNvSpPr>
          <p:nvPr>
            <p:ph type="body" idx="6"/>
          </p:nvPr>
        </p:nvSpPr>
        <p:spPr>
          <a:xfrm>
            <a:off x="10074650" y="5416518"/>
            <a:ext cx="1188436" cy="415241"/>
          </a:xfrm>
          <a:prstGeom prst="rect">
            <a:avLst/>
          </a:prstGeom>
          <a:noFill/>
          <a:ln>
            <a:noFill/>
          </a:ln>
        </p:spPr>
        <p:txBody>
          <a:bodyPr spcFirstLastPara="1" wrap="square" lIns="91425" tIns="45700" rIns="91425" bIns="45700" anchor="b" anchorCtr="0">
            <a:noAutofit/>
          </a:bodyPr>
          <a:lstStyle>
            <a:lvl1pPr marL="457200" lvl="0" indent="-228600" algn="l">
              <a:lnSpc>
                <a:spcPct val="65000"/>
              </a:lnSpc>
              <a:spcBef>
                <a:spcPts val="1000"/>
              </a:spcBef>
              <a:spcAft>
                <a:spcPts val="0"/>
              </a:spcAft>
              <a:buSzPts val="1400"/>
              <a:buNone/>
              <a:defRPr sz="1400" b="1">
                <a:solidFill>
                  <a:srgbClr val="3F3F3F"/>
                </a:solidFill>
              </a:defRPr>
            </a:lvl1pPr>
            <a:lvl2pPr marL="914400" lvl="1" indent="-330200" algn="l">
              <a:lnSpc>
                <a:spcPct val="90000"/>
              </a:lnSpc>
              <a:spcBef>
                <a:spcPts val="500"/>
              </a:spcBef>
              <a:spcAft>
                <a:spcPts val="0"/>
              </a:spcAft>
              <a:buSzPts val="1600"/>
              <a:buChar char="·"/>
              <a:defRPr b="1"/>
            </a:lvl2pPr>
            <a:lvl3pPr marL="1371600" lvl="2" indent="-317500" algn="l">
              <a:lnSpc>
                <a:spcPct val="90000"/>
              </a:lnSpc>
              <a:spcBef>
                <a:spcPts val="500"/>
              </a:spcBef>
              <a:spcAft>
                <a:spcPts val="0"/>
              </a:spcAft>
              <a:buSzPts val="1400"/>
              <a:buChar char="·"/>
              <a:defRPr b="1"/>
            </a:lvl3pPr>
            <a:lvl4pPr marL="1828800" lvl="3" indent="-304800" algn="l">
              <a:lnSpc>
                <a:spcPct val="90000"/>
              </a:lnSpc>
              <a:spcBef>
                <a:spcPts val="500"/>
              </a:spcBef>
              <a:spcAft>
                <a:spcPts val="0"/>
              </a:spcAft>
              <a:buSzPts val="1200"/>
              <a:buChar char="·"/>
              <a:defRPr b="1"/>
            </a:lvl4pPr>
            <a:lvl5pPr marL="2286000" lvl="4" indent="-304800" algn="l">
              <a:lnSpc>
                <a:spcPct val="90000"/>
              </a:lnSpc>
              <a:spcBef>
                <a:spcPts val="500"/>
              </a:spcBef>
              <a:spcAft>
                <a:spcPts val="0"/>
              </a:spcAft>
              <a:buSzPts val="1200"/>
              <a:buChar char="·"/>
              <a:defRPr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35"/>
          <p:cNvSpPr txBox="1">
            <a:spLocks noGrp="1"/>
          </p:cNvSpPr>
          <p:nvPr>
            <p:ph type="body" idx="7"/>
          </p:nvPr>
        </p:nvSpPr>
        <p:spPr>
          <a:xfrm>
            <a:off x="10499562" y="5928893"/>
            <a:ext cx="1188437" cy="535373"/>
          </a:xfrm>
          <a:prstGeom prst="rect">
            <a:avLst/>
          </a:prstGeom>
          <a:noFill/>
          <a:ln>
            <a:noFill/>
          </a:ln>
        </p:spPr>
        <p:txBody>
          <a:bodyPr spcFirstLastPara="1" wrap="square" lIns="0" tIns="0" rIns="0" bIns="0" anchor="t" anchorCtr="0">
            <a:noAutofit/>
          </a:bodyPr>
          <a:lstStyle>
            <a:lvl1pPr marL="457200" lvl="0" indent="-228600" algn="r">
              <a:lnSpc>
                <a:spcPct val="65000"/>
              </a:lnSpc>
              <a:spcBef>
                <a:spcPts val="1000"/>
              </a:spcBef>
              <a:spcAft>
                <a:spcPts val="0"/>
              </a:spcAft>
              <a:buSzPts val="1600"/>
              <a:buNone/>
              <a:defRPr sz="1600">
                <a:solidFill>
                  <a:srgbClr val="3F3F3F"/>
                </a:solidFill>
              </a:defRPr>
            </a:lvl1pPr>
            <a:lvl2pPr marL="914400" lvl="1" indent="-228600" algn="r">
              <a:lnSpc>
                <a:spcPct val="90000"/>
              </a:lnSpc>
              <a:spcBef>
                <a:spcPts val="500"/>
              </a:spcBef>
              <a:spcAft>
                <a:spcPts val="0"/>
              </a:spcAft>
              <a:buSzPts val="1600"/>
              <a:buNone/>
              <a:defRPr/>
            </a:lvl2pPr>
            <a:lvl3pPr marL="1371600" lvl="2" indent="-228600" algn="r">
              <a:lnSpc>
                <a:spcPct val="90000"/>
              </a:lnSpc>
              <a:spcBef>
                <a:spcPts val="500"/>
              </a:spcBef>
              <a:spcAft>
                <a:spcPts val="0"/>
              </a:spcAft>
              <a:buSzPts val="1400"/>
              <a:buNone/>
              <a:defRPr/>
            </a:lvl3pPr>
            <a:lvl4pPr marL="1828800" lvl="3" indent="-228600" algn="r">
              <a:lnSpc>
                <a:spcPct val="90000"/>
              </a:lnSpc>
              <a:spcBef>
                <a:spcPts val="500"/>
              </a:spcBef>
              <a:spcAft>
                <a:spcPts val="0"/>
              </a:spcAft>
              <a:buSzPts val="1200"/>
              <a:buNone/>
              <a:defRPr/>
            </a:lvl4pPr>
            <a:lvl5pPr marL="2286000" lvl="4" indent="-228600" algn="r">
              <a:lnSpc>
                <a:spcPct val="90000"/>
              </a:lnSpc>
              <a:spcBef>
                <a:spcPts val="500"/>
              </a:spcBef>
              <a:spcAft>
                <a:spcPts val="0"/>
              </a:spcAft>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35"/>
          <p:cNvSpPr txBox="1">
            <a:spLocks noGrp="1"/>
          </p:cNvSpPr>
          <p:nvPr>
            <p:ph type="dt" idx="10"/>
          </p:nvPr>
        </p:nvSpPr>
        <p:spPr>
          <a:xfrm>
            <a:off x="10074650" y="6356350"/>
            <a:ext cx="158035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35"/>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 X Images Option 2">
  <p:cSld name="4 X Images Option 2">
    <p:bg>
      <p:bgPr>
        <a:solidFill>
          <a:schemeClr val="accent1"/>
        </a:solidFill>
        <a:effectLst/>
      </p:bgPr>
    </p:bg>
    <p:spTree>
      <p:nvGrpSpPr>
        <p:cNvPr id="1" name="Shape 178"/>
        <p:cNvGrpSpPr/>
        <p:nvPr/>
      </p:nvGrpSpPr>
      <p:grpSpPr>
        <a:xfrm>
          <a:off x="0" y="0"/>
          <a:ext cx="0" cy="0"/>
          <a:chOff x="0" y="0"/>
          <a:chExt cx="0" cy="0"/>
        </a:xfrm>
      </p:grpSpPr>
      <p:sp>
        <p:nvSpPr>
          <p:cNvPr id="179" name="Google Shape;179;p36"/>
          <p:cNvSpPr>
            <a:spLocks noGrp="1"/>
          </p:cNvSpPr>
          <p:nvPr>
            <p:ph type="pic" idx="2"/>
          </p:nvPr>
        </p:nvSpPr>
        <p:spPr>
          <a:xfrm>
            <a:off x="0" y="2"/>
            <a:ext cx="2718994" cy="5872039"/>
          </a:xfrm>
          <a:prstGeom prst="rect">
            <a:avLst/>
          </a:prstGeom>
          <a:solidFill>
            <a:srgbClr val="F2F2F2"/>
          </a:solidFill>
          <a:ln>
            <a:noFill/>
          </a:ln>
        </p:spPr>
      </p:sp>
      <p:sp>
        <p:nvSpPr>
          <p:cNvPr id="180" name="Google Shape;180;p36"/>
          <p:cNvSpPr/>
          <p:nvPr/>
        </p:nvSpPr>
        <p:spPr>
          <a:xfrm rot="10800000" flipH="1">
            <a:off x="5220292" y="4010025"/>
            <a:ext cx="2588875" cy="2847975"/>
          </a:xfrm>
          <a:custGeom>
            <a:avLst/>
            <a:gdLst/>
            <a:ahLst/>
            <a:cxnLst/>
            <a:rect l="l" t="t" r="r" b="b"/>
            <a:pathLst>
              <a:path w="4978400" h="5476648" extrusionOk="0">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1" name="Google Shape;181;p36"/>
          <p:cNvSpPr txBox="1">
            <a:spLocks noGrp="1"/>
          </p:cNvSpPr>
          <p:nvPr>
            <p:ph type="title"/>
          </p:nvPr>
        </p:nvSpPr>
        <p:spPr>
          <a:xfrm>
            <a:off x="342000" y="299776"/>
            <a:ext cx="11484000" cy="20282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Font typeface="Arial"/>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36"/>
          <p:cNvSpPr>
            <a:spLocks noGrp="1"/>
          </p:cNvSpPr>
          <p:nvPr>
            <p:ph type="pic" idx="3"/>
          </p:nvPr>
        </p:nvSpPr>
        <p:spPr>
          <a:xfrm>
            <a:off x="876753" y="3407443"/>
            <a:ext cx="2158332" cy="2158332"/>
          </a:xfrm>
          <a:prstGeom prst="ellipse">
            <a:avLst/>
          </a:prstGeom>
          <a:solidFill>
            <a:srgbClr val="F2F2F2"/>
          </a:solidFill>
          <a:ln>
            <a:noFill/>
          </a:ln>
        </p:spPr>
      </p:sp>
      <p:sp>
        <p:nvSpPr>
          <p:cNvPr id="183" name="Google Shape;183;p36"/>
          <p:cNvSpPr>
            <a:spLocks noGrp="1"/>
          </p:cNvSpPr>
          <p:nvPr>
            <p:ph type="pic" idx="4"/>
          </p:nvPr>
        </p:nvSpPr>
        <p:spPr>
          <a:xfrm>
            <a:off x="2890477" y="1890457"/>
            <a:ext cx="2158332" cy="2158332"/>
          </a:xfrm>
          <a:prstGeom prst="ellipse">
            <a:avLst/>
          </a:prstGeom>
          <a:solidFill>
            <a:srgbClr val="F2F2F2"/>
          </a:solidFill>
          <a:ln>
            <a:noFill/>
          </a:ln>
        </p:spPr>
      </p:sp>
      <p:sp>
        <p:nvSpPr>
          <p:cNvPr id="184" name="Google Shape;184;p36"/>
          <p:cNvSpPr txBox="1">
            <a:spLocks noGrp="1"/>
          </p:cNvSpPr>
          <p:nvPr>
            <p:ph type="body" idx="1"/>
          </p:nvPr>
        </p:nvSpPr>
        <p:spPr>
          <a:xfrm>
            <a:off x="2470168" y="3888377"/>
            <a:ext cx="2377440" cy="1234440"/>
          </a:xfrm>
          <a:prstGeom prst="rect">
            <a:avLst/>
          </a:prstGeom>
          <a:noFill/>
          <a:ln>
            <a:noFill/>
          </a:ln>
        </p:spPr>
        <p:txBody>
          <a:bodyPr spcFirstLastPara="1" wrap="square" lIns="0" tIns="0" rIns="0" bIns="0" anchor="b" anchorCtr="0">
            <a:noAutofit/>
          </a:bodyPr>
          <a:lstStyle>
            <a:lvl1pPr marL="457200" lvl="0" indent="-228600" algn="r">
              <a:lnSpc>
                <a:spcPct val="60000"/>
              </a:lnSpc>
              <a:spcBef>
                <a:spcPts val="0"/>
              </a:spcBef>
              <a:spcAft>
                <a:spcPts val="0"/>
              </a:spcAft>
              <a:buSzPts val="6600"/>
              <a:buNone/>
              <a:defRPr sz="6600">
                <a:solidFill>
                  <a:srgbClr val="94A77E"/>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p36"/>
          <p:cNvSpPr txBox="1">
            <a:spLocks noGrp="1"/>
          </p:cNvSpPr>
          <p:nvPr>
            <p:ph type="body" idx="5"/>
          </p:nvPr>
        </p:nvSpPr>
        <p:spPr>
          <a:xfrm>
            <a:off x="3263977" y="4260818"/>
            <a:ext cx="1188436" cy="415241"/>
          </a:xfrm>
          <a:prstGeom prst="rect">
            <a:avLst/>
          </a:prstGeom>
          <a:noFill/>
          <a:ln>
            <a:noFill/>
          </a:ln>
        </p:spPr>
        <p:txBody>
          <a:bodyPr spcFirstLastPara="1" wrap="square" lIns="91425" tIns="45700" rIns="91425" bIns="45700" anchor="b" anchorCtr="0">
            <a:noAutofit/>
          </a:bodyPr>
          <a:lstStyle>
            <a:lvl1pPr marL="457200" lvl="0" indent="-228600" algn="l">
              <a:lnSpc>
                <a:spcPct val="65000"/>
              </a:lnSpc>
              <a:spcBef>
                <a:spcPts val="1000"/>
              </a:spcBef>
              <a:spcAft>
                <a:spcPts val="0"/>
              </a:spcAft>
              <a:buSzPts val="1400"/>
              <a:buNone/>
              <a:defRPr sz="1400" b="1">
                <a:solidFill>
                  <a:srgbClr val="3F3F3F"/>
                </a:solidFill>
              </a:defRPr>
            </a:lvl1pPr>
            <a:lvl2pPr marL="914400" lvl="1" indent="-330200" algn="l">
              <a:lnSpc>
                <a:spcPct val="90000"/>
              </a:lnSpc>
              <a:spcBef>
                <a:spcPts val="500"/>
              </a:spcBef>
              <a:spcAft>
                <a:spcPts val="0"/>
              </a:spcAft>
              <a:buSzPts val="1600"/>
              <a:buChar char="·"/>
              <a:defRPr b="1"/>
            </a:lvl2pPr>
            <a:lvl3pPr marL="1371600" lvl="2" indent="-317500" algn="l">
              <a:lnSpc>
                <a:spcPct val="90000"/>
              </a:lnSpc>
              <a:spcBef>
                <a:spcPts val="500"/>
              </a:spcBef>
              <a:spcAft>
                <a:spcPts val="0"/>
              </a:spcAft>
              <a:buSzPts val="1400"/>
              <a:buChar char="·"/>
              <a:defRPr b="1"/>
            </a:lvl3pPr>
            <a:lvl4pPr marL="1828800" lvl="3" indent="-304800" algn="l">
              <a:lnSpc>
                <a:spcPct val="90000"/>
              </a:lnSpc>
              <a:spcBef>
                <a:spcPts val="500"/>
              </a:spcBef>
              <a:spcAft>
                <a:spcPts val="0"/>
              </a:spcAft>
              <a:buSzPts val="1200"/>
              <a:buChar char="·"/>
              <a:defRPr b="1"/>
            </a:lvl4pPr>
            <a:lvl5pPr marL="2286000" lvl="4" indent="-304800" algn="l">
              <a:lnSpc>
                <a:spcPct val="90000"/>
              </a:lnSpc>
              <a:spcBef>
                <a:spcPts val="500"/>
              </a:spcBef>
              <a:spcAft>
                <a:spcPts val="0"/>
              </a:spcAft>
              <a:buSzPts val="1200"/>
              <a:buChar char="·"/>
              <a:defRPr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 name="Google Shape;186;p36"/>
          <p:cNvSpPr txBox="1">
            <a:spLocks noGrp="1"/>
          </p:cNvSpPr>
          <p:nvPr>
            <p:ph type="body" idx="6"/>
          </p:nvPr>
        </p:nvSpPr>
        <p:spPr>
          <a:xfrm>
            <a:off x="3688889" y="4773193"/>
            <a:ext cx="1188437" cy="535373"/>
          </a:xfrm>
          <a:prstGeom prst="rect">
            <a:avLst/>
          </a:prstGeom>
          <a:noFill/>
          <a:ln>
            <a:noFill/>
          </a:ln>
        </p:spPr>
        <p:txBody>
          <a:bodyPr spcFirstLastPara="1" wrap="square" lIns="0" tIns="0" rIns="0" bIns="0" anchor="t" anchorCtr="0">
            <a:noAutofit/>
          </a:bodyPr>
          <a:lstStyle>
            <a:lvl1pPr marL="457200" lvl="0" indent="-228600" algn="r">
              <a:lnSpc>
                <a:spcPct val="65000"/>
              </a:lnSpc>
              <a:spcBef>
                <a:spcPts val="1000"/>
              </a:spcBef>
              <a:spcAft>
                <a:spcPts val="0"/>
              </a:spcAft>
              <a:buSzPts val="1600"/>
              <a:buNone/>
              <a:defRPr sz="1600">
                <a:solidFill>
                  <a:srgbClr val="3F3F3F"/>
                </a:solidFill>
              </a:defRPr>
            </a:lvl1pPr>
            <a:lvl2pPr marL="914400" lvl="1" indent="-228600" algn="r">
              <a:lnSpc>
                <a:spcPct val="90000"/>
              </a:lnSpc>
              <a:spcBef>
                <a:spcPts val="500"/>
              </a:spcBef>
              <a:spcAft>
                <a:spcPts val="0"/>
              </a:spcAft>
              <a:buSzPts val="1600"/>
              <a:buNone/>
              <a:defRPr/>
            </a:lvl2pPr>
            <a:lvl3pPr marL="1371600" lvl="2" indent="-228600" algn="r">
              <a:lnSpc>
                <a:spcPct val="90000"/>
              </a:lnSpc>
              <a:spcBef>
                <a:spcPts val="500"/>
              </a:spcBef>
              <a:spcAft>
                <a:spcPts val="0"/>
              </a:spcAft>
              <a:buSzPts val="1400"/>
              <a:buNone/>
              <a:defRPr/>
            </a:lvl3pPr>
            <a:lvl4pPr marL="1828800" lvl="3" indent="-228600" algn="r">
              <a:lnSpc>
                <a:spcPct val="90000"/>
              </a:lnSpc>
              <a:spcBef>
                <a:spcPts val="500"/>
              </a:spcBef>
              <a:spcAft>
                <a:spcPts val="0"/>
              </a:spcAft>
              <a:buSzPts val="1200"/>
              <a:buNone/>
              <a:defRPr/>
            </a:lvl4pPr>
            <a:lvl5pPr marL="2286000" lvl="4" indent="-228600" algn="r">
              <a:lnSpc>
                <a:spcPct val="90000"/>
              </a:lnSpc>
              <a:spcBef>
                <a:spcPts val="500"/>
              </a:spcBef>
              <a:spcAft>
                <a:spcPts val="0"/>
              </a:spcAft>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36"/>
          <p:cNvSpPr txBox="1">
            <a:spLocks noGrp="1"/>
          </p:cNvSpPr>
          <p:nvPr>
            <p:ph type="dt" idx="10"/>
          </p:nvPr>
        </p:nvSpPr>
        <p:spPr>
          <a:xfrm>
            <a:off x="3263977" y="5200650"/>
            <a:ext cx="158035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36"/>
          <p:cNvSpPr>
            <a:spLocks noGrp="1"/>
          </p:cNvSpPr>
          <p:nvPr>
            <p:ph type="pic" idx="7"/>
          </p:nvPr>
        </p:nvSpPr>
        <p:spPr>
          <a:xfrm>
            <a:off x="5613163" y="0"/>
            <a:ext cx="6578837" cy="6858000"/>
          </a:xfrm>
          <a:prstGeom prst="rect">
            <a:avLst/>
          </a:prstGeom>
          <a:solidFill>
            <a:srgbClr val="F2F2F2"/>
          </a:solidFill>
          <a:ln>
            <a:noFill/>
          </a:ln>
        </p:spPr>
      </p:sp>
      <p:sp>
        <p:nvSpPr>
          <p:cNvPr id="189" name="Google Shape;189;p36"/>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Option 2">
  <p:cSld name="Picture with Caption Option 2">
    <p:bg>
      <p:bgPr>
        <a:solidFill>
          <a:srgbClr val="262626"/>
        </a:solidFill>
        <a:effectLst/>
      </p:bgPr>
    </p:bg>
    <p:spTree>
      <p:nvGrpSpPr>
        <p:cNvPr id="1" name="Shape 190"/>
        <p:cNvGrpSpPr/>
        <p:nvPr/>
      </p:nvGrpSpPr>
      <p:grpSpPr>
        <a:xfrm>
          <a:off x="0" y="0"/>
          <a:ext cx="0" cy="0"/>
          <a:chOff x="0" y="0"/>
          <a:chExt cx="0" cy="0"/>
        </a:xfrm>
      </p:grpSpPr>
      <p:sp>
        <p:nvSpPr>
          <p:cNvPr id="191" name="Google Shape;191;p37"/>
          <p:cNvSpPr/>
          <p:nvPr/>
        </p:nvSpPr>
        <p:spPr>
          <a:xfrm rot="10800000" flipH="1">
            <a:off x="3606800" y="1381352"/>
            <a:ext cx="4978400" cy="5476648"/>
          </a:xfrm>
          <a:custGeom>
            <a:avLst/>
            <a:gdLst/>
            <a:ahLst/>
            <a:cxnLst/>
            <a:rect l="l" t="t" r="r" b="b"/>
            <a:pathLst>
              <a:path w="4978400" h="5476648" extrusionOk="0">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2" name="Google Shape;192;p37"/>
          <p:cNvSpPr txBox="1">
            <a:spLocks noGrp="1"/>
          </p:cNvSpPr>
          <p:nvPr>
            <p:ph type="title"/>
          </p:nvPr>
        </p:nvSpPr>
        <p:spPr>
          <a:xfrm>
            <a:off x="839789" y="457200"/>
            <a:ext cx="2135880" cy="29718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94A77E"/>
              </a:buClr>
              <a:buSzPts val="3200"/>
              <a:buFont typeface="Arial"/>
              <a:buNone/>
              <a:defRPr sz="3200">
                <a:solidFill>
                  <a:srgbClr val="94A77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37"/>
          <p:cNvSpPr txBox="1">
            <a:spLocks noGrp="1"/>
          </p:cNvSpPr>
          <p:nvPr>
            <p:ph type="body" idx="1"/>
          </p:nvPr>
        </p:nvSpPr>
        <p:spPr>
          <a:xfrm>
            <a:off x="839789" y="3715352"/>
            <a:ext cx="2135880" cy="2153635"/>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000"/>
              </a:spcBef>
              <a:spcAft>
                <a:spcPts val="0"/>
              </a:spcAft>
              <a:buSzPts val="1600"/>
              <a:buNone/>
              <a:defRPr sz="1600">
                <a:solidFill>
                  <a:schemeClr val="lt1"/>
                </a:solidFill>
              </a:defRPr>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4" name="Google Shape;194;p37"/>
          <p:cNvSpPr>
            <a:spLocks noGrp="1"/>
          </p:cNvSpPr>
          <p:nvPr>
            <p:ph type="pic" idx="2"/>
          </p:nvPr>
        </p:nvSpPr>
        <p:spPr>
          <a:xfrm>
            <a:off x="3155841" y="0"/>
            <a:ext cx="9036159" cy="6857999"/>
          </a:xfrm>
          <a:prstGeom prst="rect">
            <a:avLst/>
          </a:prstGeom>
          <a:solidFill>
            <a:srgbClr val="F2F2F2"/>
          </a:solidFill>
          <a:ln>
            <a:noFill/>
          </a:ln>
        </p:spPr>
      </p:sp>
      <p:sp>
        <p:nvSpPr>
          <p:cNvPr id="195" name="Google Shape;195;p37"/>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Slide 1">
  <p:cSld name="Divider Slide 1">
    <p:bg>
      <p:bgPr>
        <a:solidFill>
          <a:srgbClr val="262626"/>
        </a:solidFill>
        <a:effectLst/>
      </p:bgPr>
    </p:bg>
    <p:spTree>
      <p:nvGrpSpPr>
        <p:cNvPr id="1" name="Shape 196"/>
        <p:cNvGrpSpPr/>
        <p:nvPr/>
      </p:nvGrpSpPr>
      <p:grpSpPr>
        <a:xfrm>
          <a:off x="0" y="0"/>
          <a:ext cx="0" cy="0"/>
          <a:chOff x="0" y="0"/>
          <a:chExt cx="0" cy="0"/>
        </a:xfrm>
      </p:grpSpPr>
      <p:sp>
        <p:nvSpPr>
          <p:cNvPr id="197" name="Google Shape;197;p38"/>
          <p:cNvSpPr/>
          <p:nvPr/>
        </p:nvSpPr>
        <p:spPr>
          <a:xfrm>
            <a:off x="3691425" y="1086100"/>
            <a:ext cx="1663686" cy="1663683"/>
          </a:xfrm>
          <a:prstGeom prst="arc">
            <a:avLst>
              <a:gd name="adj1" fmla="val 1700406"/>
              <a:gd name="adj2" fmla="val 4849921"/>
            </a:avLst>
          </a:prstGeom>
          <a:noFill/>
          <a:ln w="9525"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A5A5A5"/>
              </a:solidFill>
              <a:latin typeface="Calibri"/>
              <a:ea typeface="Calibri"/>
              <a:cs typeface="Calibri"/>
              <a:sym typeface="Calibri"/>
            </a:endParaRPr>
          </a:p>
        </p:txBody>
      </p:sp>
      <p:sp>
        <p:nvSpPr>
          <p:cNvPr id="198" name="Google Shape;198;p38"/>
          <p:cNvSpPr/>
          <p:nvPr/>
        </p:nvSpPr>
        <p:spPr>
          <a:xfrm>
            <a:off x="7808286" y="1917941"/>
            <a:ext cx="409648" cy="409648"/>
          </a:xfrm>
          <a:prstGeom prst="ellipse">
            <a:avLst/>
          </a:prstGeom>
          <a:noFill/>
          <a:ln w="13335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9" name="Google Shape;199;p38"/>
          <p:cNvSpPr txBox="1">
            <a:spLocks noGrp="1"/>
          </p:cNvSpPr>
          <p:nvPr>
            <p:ph type="title"/>
          </p:nvPr>
        </p:nvSpPr>
        <p:spPr>
          <a:xfrm>
            <a:off x="342000" y="299776"/>
            <a:ext cx="11484000" cy="20282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Font typeface="Arial"/>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0" name="Google Shape;200;p38"/>
          <p:cNvSpPr/>
          <p:nvPr/>
        </p:nvSpPr>
        <p:spPr>
          <a:xfrm rot="-900000">
            <a:off x="1978572" y="1664600"/>
            <a:ext cx="1664208" cy="1517904"/>
          </a:xfrm>
          <a:prstGeom prst="rect">
            <a:avLst/>
          </a:prstGeom>
        </p:spPr>
        <p:txBody>
          <a:bodyPr>
            <a:prstTxWarp prst="textPlain">
              <a:avLst/>
            </a:prstTxWarp>
          </a:bodyPr>
          <a:lstStyle/>
          <a:p>
            <a:pPr lvl="0" algn="r"/>
            <a:r>
              <a:rPr b="1" i="0">
                <a:ln>
                  <a:noFill/>
                </a:ln>
                <a:solidFill>
                  <a:srgbClr val="A5A5A5"/>
                </a:solidFill>
                <a:latin typeface="Calibri"/>
              </a:rPr>
              <a:t>The</a:t>
            </a:r>
          </a:p>
        </p:txBody>
      </p:sp>
      <p:sp>
        <p:nvSpPr>
          <p:cNvPr id="201" name="Google Shape;201;p38"/>
          <p:cNvSpPr/>
          <p:nvPr/>
        </p:nvSpPr>
        <p:spPr>
          <a:xfrm rot="-900000">
            <a:off x="3609580" y="1272266"/>
            <a:ext cx="1664208" cy="1517904"/>
          </a:xfrm>
          <a:prstGeom prst="rect">
            <a:avLst/>
          </a:prstGeom>
        </p:spPr>
        <p:txBody>
          <a:bodyPr>
            <a:prstTxWarp prst="textPlain">
              <a:avLst/>
            </a:prstTxWarp>
          </a:bodyPr>
          <a:lstStyle/>
          <a:p>
            <a:pPr lvl="0" algn="l"/>
            <a:r>
              <a:rPr b="0" i="0">
                <a:ln>
                  <a:noFill/>
                </a:ln>
                <a:solidFill>
                  <a:srgbClr val="A5A5A5"/>
                </a:solidFill>
                <a:latin typeface="Arial"/>
              </a:rPr>
              <a:t>wedding of</a:t>
            </a:r>
          </a:p>
        </p:txBody>
      </p:sp>
      <p:sp>
        <p:nvSpPr>
          <p:cNvPr id="202" name="Google Shape;202;p38"/>
          <p:cNvSpPr txBox="1">
            <a:spLocks noGrp="1"/>
          </p:cNvSpPr>
          <p:nvPr>
            <p:ph type="body" idx="1"/>
          </p:nvPr>
        </p:nvSpPr>
        <p:spPr>
          <a:xfrm>
            <a:off x="3128701" y="2579779"/>
            <a:ext cx="5093208" cy="2651760"/>
          </a:xfrm>
          <a:prstGeom prst="rect">
            <a:avLst/>
          </a:prstGeom>
          <a:noFill/>
          <a:ln>
            <a:noFill/>
          </a:ln>
        </p:spPr>
        <p:txBody>
          <a:bodyPr spcFirstLastPara="1" wrap="square" lIns="0" tIns="0" rIns="0" bIns="0" anchor="b" anchorCtr="0">
            <a:noAutofit/>
          </a:bodyPr>
          <a:lstStyle>
            <a:lvl1pPr marL="457200" lvl="0" indent="-228600" algn="r">
              <a:lnSpc>
                <a:spcPct val="60000"/>
              </a:lnSpc>
              <a:spcBef>
                <a:spcPts val="0"/>
              </a:spcBef>
              <a:spcAft>
                <a:spcPts val="0"/>
              </a:spcAft>
              <a:buSzPts val="19000"/>
              <a:buNone/>
              <a:defRPr sz="1900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38"/>
          <p:cNvSpPr txBox="1">
            <a:spLocks noGrp="1"/>
          </p:cNvSpPr>
          <p:nvPr>
            <p:ph type="body" idx="2"/>
          </p:nvPr>
        </p:nvSpPr>
        <p:spPr>
          <a:xfrm>
            <a:off x="3598499" y="2605179"/>
            <a:ext cx="2845704" cy="1273865"/>
          </a:xfrm>
          <a:prstGeom prst="rect">
            <a:avLst/>
          </a:prstGeom>
          <a:noFill/>
          <a:ln>
            <a:noFill/>
          </a:ln>
        </p:spPr>
        <p:txBody>
          <a:bodyPr spcFirstLastPara="1" wrap="square" lIns="91425" tIns="45700" rIns="91425" bIns="45700" anchor="b" anchorCtr="0">
            <a:noAutofit/>
          </a:bodyPr>
          <a:lstStyle>
            <a:lvl1pPr marL="457200" lvl="0" indent="-228600" algn="l">
              <a:lnSpc>
                <a:spcPct val="65000"/>
              </a:lnSpc>
              <a:spcBef>
                <a:spcPts val="1000"/>
              </a:spcBef>
              <a:spcAft>
                <a:spcPts val="0"/>
              </a:spcAft>
              <a:buSzPts val="4000"/>
              <a:buNone/>
              <a:defRPr sz="4000" b="1">
                <a:solidFill>
                  <a:schemeClr val="accent1"/>
                </a:solidFill>
              </a:defRPr>
            </a:lvl1pPr>
            <a:lvl2pPr marL="914400" lvl="1" indent="-330200" algn="l">
              <a:lnSpc>
                <a:spcPct val="90000"/>
              </a:lnSpc>
              <a:spcBef>
                <a:spcPts val="500"/>
              </a:spcBef>
              <a:spcAft>
                <a:spcPts val="0"/>
              </a:spcAft>
              <a:buSzPts val="1600"/>
              <a:buChar char="·"/>
              <a:defRPr b="1"/>
            </a:lvl2pPr>
            <a:lvl3pPr marL="1371600" lvl="2" indent="-317500" algn="l">
              <a:lnSpc>
                <a:spcPct val="90000"/>
              </a:lnSpc>
              <a:spcBef>
                <a:spcPts val="500"/>
              </a:spcBef>
              <a:spcAft>
                <a:spcPts val="0"/>
              </a:spcAft>
              <a:buSzPts val="1400"/>
              <a:buChar char="·"/>
              <a:defRPr b="1"/>
            </a:lvl3pPr>
            <a:lvl4pPr marL="1828800" lvl="3" indent="-304800" algn="l">
              <a:lnSpc>
                <a:spcPct val="90000"/>
              </a:lnSpc>
              <a:spcBef>
                <a:spcPts val="500"/>
              </a:spcBef>
              <a:spcAft>
                <a:spcPts val="0"/>
              </a:spcAft>
              <a:buSzPts val="1200"/>
              <a:buChar char="·"/>
              <a:defRPr b="1"/>
            </a:lvl4pPr>
            <a:lvl5pPr marL="2286000" lvl="4" indent="-304800" algn="l">
              <a:lnSpc>
                <a:spcPct val="90000"/>
              </a:lnSpc>
              <a:spcBef>
                <a:spcPts val="500"/>
              </a:spcBef>
              <a:spcAft>
                <a:spcPts val="0"/>
              </a:spcAft>
              <a:buSzPts val="1200"/>
              <a:buChar char="·"/>
              <a:defRPr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38"/>
          <p:cNvSpPr txBox="1">
            <a:spLocks noGrp="1"/>
          </p:cNvSpPr>
          <p:nvPr>
            <p:ph type="body" idx="3"/>
          </p:nvPr>
        </p:nvSpPr>
        <p:spPr>
          <a:xfrm>
            <a:off x="5199603" y="4278262"/>
            <a:ext cx="2989473" cy="1147619"/>
          </a:xfrm>
          <a:prstGeom prst="rect">
            <a:avLst/>
          </a:prstGeom>
          <a:noFill/>
          <a:ln>
            <a:noFill/>
          </a:ln>
        </p:spPr>
        <p:txBody>
          <a:bodyPr spcFirstLastPara="1" wrap="square" lIns="0" tIns="0" rIns="0" bIns="0" anchor="t" anchorCtr="0">
            <a:noAutofit/>
          </a:bodyPr>
          <a:lstStyle>
            <a:lvl1pPr marL="457200" lvl="0" indent="-228600" algn="r">
              <a:lnSpc>
                <a:spcPct val="65000"/>
              </a:lnSpc>
              <a:spcBef>
                <a:spcPts val="1000"/>
              </a:spcBef>
              <a:spcAft>
                <a:spcPts val="0"/>
              </a:spcAft>
              <a:buSzPts val="4000"/>
              <a:buNone/>
              <a:defRPr sz="4000">
                <a:solidFill>
                  <a:schemeClr val="accent1"/>
                </a:solidFill>
              </a:defRPr>
            </a:lvl1pPr>
            <a:lvl2pPr marL="914400" lvl="1" indent="-228600" algn="r">
              <a:lnSpc>
                <a:spcPct val="90000"/>
              </a:lnSpc>
              <a:spcBef>
                <a:spcPts val="500"/>
              </a:spcBef>
              <a:spcAft>
                <a:spcPts val="0"/>
              </a:spcAft>
              <a:buSzPts val="1600"/>
              <a:buNone/>
              <a:defRPr/>
            </a:lvl2pPr>
            <a:lvl3pPr marL="1371600" lvl="2" indent="-228600" algn="r">
              <a:lnSpc>
                <a:spcPct val="90000"/>
              </a:lnSpc>
              <a:spcBef>
                <a:spcPts val="500"/>
              </a:spcBef>
              <a:spcAft>
                <a:spcPts val="0"/>
              </a:spcAft>
              <a:buSzPts val="1400"/>
              <a:buNone/>
              <a:defRPr/>
            </a:lvl3pPr>
            <a:lvl4pPr marL="1828800" lvl="3" indent="-228600" algn="r">
              <a:lnSpc>
                <a:spcPct val="90000"/>
              </a:lnSpc>
              <a:spcBef>
                <a:spcPts val="500"/>
              </a:spcBef>
              <a:spcAft>
                <a:spcPts val="0"/>
              </a:spcAft>
              <a:buSzPts val="1200"/>
              <a:buNone/>
              <a:defRPr/>
            </a:lvl4pPr>
            <a:lvl5pPr marL="2286000" lvl="4" indent="-228600" algn="r">
              <a:lnSpc>
                <a:spcPct val="90000"/>
              </a:lnSpc>
              <a:spcBef>
                <a:spcPts val="500"/>
              </a:spcBef>
              <a:spcAft>
                <a:spcPts val="0"/>
              </a:spcAft>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 name="Google Shape;205;p38"/>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9"/>
        <p:cNvGrpSpPr/>
        <p:nvPr/>
      </p:nvGrpSpPr>
      <p:grpSpPr>
        <a:xfrm>
          <a:off x="0" y="0"/>
          <a:ext cx="0" cy="0"/>
          <a:chOff x="0" y="0"/>
          <a:chExt cx="0" cy="0"/>
        </a:xfrm>
      </p:grpSpPr>
      <p:sp>
        <p:nvSpPr>
          <p:cNvPr id="20" name="Google Shape;20;p21"/>
          <p:cNvSpPr/>
          <p:nvPr/>
        </p:nvSpPr>
        <p:spPr>
          <a:xfrm>
            <a:off x="4566366" y="0"/>
            <a:ext cx="4978400" cy="5476648"/>
          </a:xfrm>
          <a:custGeom>
            <a:avLst/>
            <a:gdLst/>
            <a:ahLst/>
            <a:cxnLst/>
            <a:rect l="l" t="t" r="r" b="b"/>
            <a:pathLst>
              <a:path w="4978400" h="5476648" extrusionOk="0">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1" name="Google Shape;21;p21"/>
          <p:cNvGrpSpPr/>
          <p:nvPr/>
        </p:nvGrpSpPr>
        <p:grpSpPr>
          <a:xfrm flipH="1">
            <a:off x="299950" y="408654"/>
            <a:ext cx="5400000" cy="5720346"/>
            <a:chOff x="6148300" y="408654"/>
            <a:chExt cx="5400000" cy="5720346"/>
          </a:xfrm>
        </p:grpSpPr>
        <p:sp>
          <p:nvSpPr>
            <p:cNvPr id="22" name="Google Shape;22;p21"/>
            <p:cNvSpPr/>
            <p:nvPr/>
          </p:nvSpPr>
          <p:spPr>
            <a:xfrm>
              <a:off x="8872582" y="613382"/>
              <a:ext cx="231235" cy="231235"/>
            </a:xfrm>
            <a:prstGeom prst="ellipse">
              <a:avLst/>
            </a:prstGeom>
            <a:noFill/>
            <a:ln w="889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 name="Google Shape;23;p21"/>
            <p:cNvSpPr/>
            <p:nvPr/>
          </p:nvSpPr>
          <p:spPr>
            <a:xfrm>
              <a:off x="6148300" y="729000"/>
              <a:ext cx="5400000" cy="5400000"/>
            </a:xfrm>
            <a:prstGeom prst="arc">
              <a:avLst>
                <a:gd name="adj1" fmla="val 12607669"/>
                <a:gd name="adj2" fmla="val 16157596"/>
              </a:avLst>
            </a:prstGeom>
            <a:noFill/>
            <a:ln w="9525"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dk1"/>
                </a:solidFill>
                <a:latin typeface="Calibri"/>
                <a:ea typeface="Calibri"/>
                <a:cs typeface="Calibri"/>
                <a:sym typeface="Calibri"/>
              </a:endParaRPr>
            </a:p>
          </p:txBody>
        </p:sp>
        <p:grpSp>
          <p:nvGrpSpPr>
            <p:cNvPr id="24" name="Google Shape;24;p21"/>
            <p:cNvGrpSpPr/>
            <p:nvPr/>
          </p:nvGrpSpPr>
          <p:grpSpPr>
            <a:xfrm rot="2700000">
              <a:off x="8958037" y="306646"/>
              <a:ext cx="60325" cy="842192"/>
              <a:chOff x="8958037" y="306646"/>
              <a:chExt cx="60325" cy="842192"/>
            </a:xfrm>
          </p:grpSpPr>
          <p:sp>
            <p:nvSpPr>
              <p:cNvPr id="25" name="Google Shape;25;p21"/>
              <p:cNvSpPr/>
              <p:nvPr/>
            </p:nvSpPr>
            <p:spPr>
              <a:xfrm>
                <a:off x="8958037" y="306646"/>
                <a:ext cx="60325" cy="6032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 name="Google Shape;26;p21"/>
              <p:cNvSpPr/>
              <p:nvPr/>
            </p:nvSpPr>
            <p:spPr>
              <a:xfrm>
                <a:off x="8958037" y="1088513"/>
                <a:ext cx="60325" cy="6032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7" name="Google Shape;27;p21"/>
            <p:cNvGrpSpPr/>
            <p:nvPr/>
          </p:nvGrpSpPr>
          <p:grpSpPr>
            <a:xfrm rot="8100000">
              <a:off x="8953847" y="310835"/>
              <a:ext cx="60325" cy="842192"/>
              <a:chOff x="8958037" y="306646"/>
              <a:chExt cx="60325" cy="842192"/>
            </a:xfrm>
          </p:grpSpPr>
          <p:sp>
            <p:nvSpPr>
              <p:cNvPr id="28" name="Google Shape;28;p21"/>
              <p:cNvSpPr/>
              <p:nvPr/>
            </p:nvSpPr>
            <p:spPr>
              <a:xfrm>
                <a:off x="8958037" y="306646"/>
                <a:ext cx="60325" cy="6032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 name="Google Shape;29;p21"/>
              <p:cNvSpPr/>
              <p:nvPr/>
            </p:nvSpPr>
            <p:spPr>
              <a:xfrm>
                <a:off x="8958037" y="1088513"/>
                <a:ext cx="60325" cy="6032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sp>
        <p:nvSpPr>
          <p:cNvPr id="30" name="Google Shape;30;p21"/>
          <p:cNvSpPr txBox="1">
            <a:spLocks noGrp="1"/>
          </p:cNvSpPr>
          <p:nvPr>
            <p:ph type="title"/>
          </p:nvPr>
        </p:nvSpPr>
        <p:spPr>
          <a:xfrm>
            <a:off x="839788" y="457200"/>
            <a:ext cx="3932237" cy="29718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3F3F3F"/>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1"/>
          <p:cNvSpPr txBox="1">
            <a:spLocks noGrp="1"/>
          </p:cNvSpPr>
          <p:nvPr>
            <p:ph type="body" idx="1"/>
          </p:nvPr>
        </p:nvSpPr>
        <p:spPr>
          <a:xfrm>
            <a:off x="839788" y="3715352"/>
            <a:ext cx="3932237" cy="2153636"/>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2" name="Google Shape;32;p21"/>
          <p:cNvSpPr txBox="1">
            <a:spLocks noGrp="1"/>
          </p:cNvSpPr>
          <p:nvPr>
            <p:ph type="body" idx="2"/>
          </p:nvPr>
        </p:nvSpPr>
        <p:spPr>
          <a:xfrm>
            <a:off x="5183188" y="0"/>
            <a:ext cx="7008812" cy="6857999"/>
          </a:xfrm>
          <a:prstGeom prst="rect">
            <a:avLst/>
          </a:prstGeom>
          <a:solidFill>
            <a:srgbClr val="F2F2F2"/>
          </a:solidFill>
          <a:ln>
            <a:noFill/>
          </a:ln>
        </p:spPr>
        <p:txBody>
          <a:bodyPr spcFirstLastPara="1" wrap="square" lIns="288000" tIns="252000" rIns="91425" bIns="45700" anchor="t" anchorCtr="0">
            <a:normAutofit/>
          </a:bodyPr>
          <a:lstStyle>
            <a:lvl1pPr marL="457200" lvl="0" indent="-342900" algn="l">
              <a:lnSpc>
                <a:spcPct val="90000"/>
              </a:lnSpc>
              <a:spcBef>
                <a:spcPts val="1000"/>
              </a:spcBef>
              <a:spcAft>
                <a:spcPts val="0"/>
              </a:spcAft>
              <a:buSzPts val="1800"/>
              <a:buChar char="·"/>
              <a:defRPr sz="1800"/>
            </a:lvl1pPr>
            <a:lvl2pPr marL="914400" lvl="1" indent="-330200" algn="l">
              <a:lnSpc>
                <a:spcPct val="90000"/>
              </a:lnSpc>
              <a:spcBef>
                <a:spcPts val="500"/>
              </a:spcBef>
              <a:spcAft>
                <a:spcPts val="0"/>
              </a:spcAft>
              <a:buSzPts val="1600"/>
              <a:buChar char="·"/>
              <a:defRPr sz="1600"/>
            </a:lvl2pPr>
            <a:lvl3pPr marL="1371600" lvl="2" indent="-317500" algn="l">
              <a:lnSpc>
                <a:spcPct val="90000"/>
              </a:lnSpc>
              <a:spcBef>
                <a:spcPts val="500"/>
              </a:spcBef>
              <a:spcAft>
                <a:spcPts val="0"/>
              </a:spcAft>
              <a:buSzPts val="1400"/>
              <a:buChar char="·"/>
              <a:defRPr sz="1400"/>
            </a:lvl3pPr>
            <a:lvl4pPr marL="1828800" lvl="3" indent="-304800" algn="l">
              <a:lnSpc>
                <a:spcPct val="90000"/>
              </a:lnSpc>
              <a:spcBef>
                <a:spcPts val="500"/>
              </a:spcBef>
              <a:spcAft>
                <a:spcPts val="0"/>
              </a:spcAft>
              <a:buSzPts val="1200"/>
              <a:buChar char="·"/>
              <a:defRPr sz="1200"/>
            </a:lvl4pPr>
            <a:lvl5pPr marL="2286000" lvl="4" indent="-304800" algn="l">
              <a:lnSpc>
                <a:spcPct val="90000"/>
              </a:lnSpc>
              <a:spcBef>
                <a:spcPts val="500"/>
              </a:spcBef>
              <a:spcAft>
                <a:spcPts val="0"/>
              </a:spcAft>
              <a:buSzPts val="1200"/>
              <a:buChar char="·"/>
              <a:defRPr sz="12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3" name="Google Shape;33;p21"/>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Slide 2">
  <p:cSld name="Divider Slide 2">
    <p:bg>
      <p:bgPr>
        <a:solidFill>
          <a:schemeClr val="accent1"/>
        </a:solidFill>
        <a:effectLst/>
      </p:bgPr>
    </p:bg>
    <p:spTree>
      <p:nvGrpSpPr>
        <p:cNvPr id="1" name="Shape 206"/>
        <p:cNvGrpSpPr/>
        <p:nvPr/>
      </p:nvGrpSpPr>
      <p:grpSpPr>
        <a:xfrm>
          <a:off x="0" y="0"/>
          <a:ext cx="0" cy="0"/>
          <a:chOff x="0" y="0"/>
          <a:chExt cx="0" cy="0"/>
        </a:xfrm>
      </p:grpSpPr>
      <p:sp>
        <p:nvSpPr>
          <p:cNvPr id="207" name="Google Shape;207;p39"/>
          <p:cNvSpPr/>
          <p:nvPr/>
        </p:nvSpPr>
        <p:spPr>
          <a:xfrm>
            <a:off x="3691425" y="1086100"/>
            <a:ext cx="1663686" cy="1663683"/>
          </a:xfrm>
          <a:prstGeom prst="arc">
            <a:avLst>
              <a:gd name="adj1" fmla="val 1700406"/>
              <a:gd name="adj2" fmla="val 4849921"/>
            </a:avLst>
          </a:prstGeom>
          <a:noFill/>
          <a:ln w="9525" cap="flat" cmpd="sng">
            <a:solidFill>
              <a:srgbClr val="94A77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7C9263"/>
              </a:solidFill>
              <a:latin typeface="Calibri"/>
              <a:ea typeface="Calibri"/>
              <a:cs typeface="Calibri"/>
              <a:sym typeface="Calibri"/>
            </a:endParaRPr>
          </a:p>
        </p:txBody>
      </p:sp>
      <p:sp>
        <p:nvSpPr>
          <p:cNvPr id="208" name="Google Shape;208;p39"/>
          <p:cNvSpPr/>
          <p:nvPr/>
        </p:nvSpPr>
        <p:spPr>
          <a:xfrm>
            <a:off x="7808286" y="1917941"/>
            <a:ext cx="409648" cy="409648"/>
          </a:xfrm>
          <a:prstGeom prst="ellipse">
            <a:avLst/>
          </a:prstGeom>
          <a:noFill/>
          <a:ln w="1333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9" name="Google Shape;209;p39"/>
          <p:cNvSpPr txBox="1">
            <a:spLocks noGrp="1"/>
          </p:cNvSpPr>
          <p:nvPr>
            <p:ph type="title"/>
          </p:nvPr>
        </p:nvSpPr>
        <p:spPr>
          <a:xfrm>
            <a:off x="342000" y="299776"/>
            <a:ext cx="11484000" cy="20282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Font typeface="Arial"/>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 name="Google Shape;210;p39"/>
          <p:cNvSpPr/>
          <p:nvPr/>
        </p:nvSpPr>
        <p:spPr>
          <a:xfrm rot="-900000">
            <a:off x="1978572" y="1664600"/>
            <a:ext cx="1664208" cy="1517904"/>
          </a:xfrm>
          <a:prstGeom prst="rect">
            <a:avLst/>
          </a:prstGeom>
        </p:spPr>
        <p:txBody>
          <a:bodyPr>
            <a:prstTxWarp prst="textPlain">
              <a:avLst/>
            </a:prstTxWarp>
          </a:bodyPr>
          <a:lstStyle/>
          <a:p>
            <a:pPr lvl="0" algn="r"/>
            <a:r>
              <a:rPr b="1" i="0">
                <a:ln>
                  <a:noFill/>
                </a:ln>
                <a:solidFill>
                  <a:srgbClr val="7C9263"/>
                </a:solidFill>
                <a:latin typeface="Calibri"/>
              </a:rPr>
              <a:t>The</a:t>
            </a:r>
          </a:p>
        </p:txBody>
      </p:sp>
      <p:sp>
        <p:nvSpPr>
          <p:cNvPr id="211" name="Google Shape;211;p39"/>
          <p:cNvSpPr/>
          <p:nvPr/>
        </p:nvSpPr>
        <p:spPr>
          <a:xfrm rot="-900000">
            <a:off x="3609580" y="1272266"/>
            <a:ext cx="1664208" cy="1517904"/>
          </a:xfrm>
          <a:prstGeom prst="rect">
            <a:avLst/>
          </a:prstGeom>
        </p:spPr>
        <p:txBody>
          <a:bodyPr>
            <a:prstTxWarp prst="textPlain">
              <a:avLst/>
            </a:prstTxWarp>
          </a:bodyPr>
          <a:lstStyle/>
          <a:p>
            <a:pPr lvl="0" algn="l"/>
            <a:r>
              <a:rPr b="0" i="0">
                <a:ln>
                  <a:noFill/>
                </a:ln>
                <a:solidFill>
                  <a:srgbClr val="7C9263"/>
                </a:solidFill>
                <a:latin typeface="Arial"/>
              </a:rPr>
              <a:t>wedding of</a:t>
            </a:r>
          </a:p>
        </p:txBody>
      </p:sp>
      <p:sp>
        <p:nvSpPr>
          <p:cNvPr id="212" name="Google Shape;212;p39"/>
          <p:cNvSpPr txBox="1">
            <a:spLocks noGrp="1"/>
          </p:cNvSpPr>
          <p:nvPr>
            <p:ph type="body" idx="1"/>
          </p:nvPr>
        </p:nvSpPr>
        <p:spPr>
          <a:xfrm>
            <a:off x="3128701" y="2579779"/>
            <a:ext cx="5093208" cy="2651760"/>
          </a:xfrm>
          <a:prstGeom prst="rect">
            <a:avLst/>
          </a:prstGeom>
          <a:noFill/>
          <a:ln>
            <a:noFill/>
          </a:ln>
        </p:spPr>
        <p:txBody>
          <a:bodyPr spcFirstLastPara="1" wrap="square" lIns="0" tIns="0" rIns="0" bIns="0" anchor="b" anchorCtr="0">
            <a:noAutofit/>
          </a:bodyPr>
          <a:lstStyle>
            <a:lvl1pPr marL="457200" lvl="0" indent="-228600" algn="r">
              <a:lnSpc>
                <a:spcPct val="60000"/>
              </a:lnSpc>
              <a:spcBef>
                <a:spcPts val="0"/>
              </a:spcBef>
              <a:spcAft>
                <a:spcPts val="0"/>
              </a:spcAft>
              <a:buSzPts val="19000"/>
              <a:buNone/>
              <a:defRPr sz="19000">
                <a:solidFill>
                  <a:srgbClr val="94A77E"/>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39"/>
          <p:cNvSpPr txBox="1">
            <a:spLocks noGrp="1"/>
          </p:cNvSpPr>
          <p:nvPr>
            <p:ph type="body" idx="2"/>
          </p:nvPr>
        </p:nvSpPr>
        <p:spPr>
          <a:xfrm>
            <a:off x="3598499" y="2605179"/>
            <a:ext cx="2845704" cy="1273865"/>
          </a:xfrm>
          <a:prstGeom prst="rect">
            <a:avLst/>
          </a:prstGeom>
          <a:noFill/>
          <a:ln>
            <a:noFill/>
          </a:ln>
        </p:spPr>
        <p:txBody>
          <a:bodyPr spcFirstLastPara="1" wrap="square" lIns="91425" tIns="45700" rIns="91425" bIns="45700" anchor="b" anchorCtr="0">
            <a:noAutofit/>
          </a:bodyPr>
          <a:lstStyle>
            <a:lvl1pPr marL="457200" lvl="0" indent="-228600" algn="l">
              <a:lnSpc>
                <a:spcPct val="65000"/>
              </a:lnSpc>
              <a:spcBef>
                <a:spcPts val="1000"/>
              </a:spcBef>
              <a:spcAft>
                <a:spcPts val="0"/>
              </a:spcAft>
              <a:buSzPts val="4000"/>
              <a:buNone/>
              <a:defRPr sz="4000" b="1">
                <a:solidFill>
                  <a:srgbClr val="262626"/>
                </a:solidFill>
              </a:defRPr>
            </a:lvl1pPr>
            <a:lvl2pPr marL="914400" lvl="1" indent="-330200" algn="l">
              <a:lnSpc>
                <a:spcPct val="90000"/>
              </a:lnSpc>
              <a:spcBef>
                <a:spcPts val="500"/>
              </a:spcBef>
              <a:spcAft>
                <a:spcPts val="0"/>
              </a:spcAft>
              <a:buSzPts val="1600"/>
              <a:buChar char="·"/>
              <a:defRPr b="1"/>
            </a:lvl2pPr>
            <a:lvl3pPr marL="1371600" lvl="2" indent="-317500" algn="l">
              <a:lnSpc>
                <a:spcPct val="90000"/>
              </a:lnSpc>
              <a:spcBef>
                <a:spcPts val="500"/>
              </a:spcBef>
              <a:spcAft>
                <a:spcPts val="0"/>
              </a:spcAft>
              <a:buSzPts val="1400"/>
              <a:buChar char="·"/>
              <a:defRPr b="1"/>
            </a:lvl3pPr>
            <a:lvl4pPr marL="1828800" lvl="3" indent="-304800" algn="l">
              <a:lnSpc>
                <a:spcPct val="90000"/>
              </a:lnSpc>
              <a:spcBef>
                <a:spcPts val="500"/>
              </a:spcBef>
              <a:spcAft>
                <a:spcPts val="0"/>
              </a:spcAft>
              <a:buSzPts val="1200"/>
              <a:buChar char="·"/>
              <a:defRPr b="1"/>
            </a:lvl4pPr>
            <a:lvl5pPr marL="2286000" lvl="4" indent="-304800" algn="l">
              <a:lnSpc>
                <a:spcPct val="90000"/>
              </a:lnSpc>
              <a:spcBef>
                <a:spcPts val="500"/>
              </a:spcBef>
              <a:spcAft>
                <a:spcPts val="0"/>
              </a:spcAft>
              <a:buSzPts val="1200"/>
              <a:buChar char="·"/>
              <a:defRPr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4" name="Google Shape;214;p39"/>
          <p:cNvSpPr txBox="1">
            <a:spLocks noGrp="1"/>
          </p:cNvSpPr>
          <p:nvPr>
            <p:ph type="body" idx="3"/>
          </p:nvPr>
        </p:nvSpPr>
        <p:spPr>
          <a:xfrm>
            <a:off x="5199603" y="4278262"/>
            <a:ext cx="2989473" cy="1147619"/>
          </a:xfrm>
          <a:prstGeom prst="rect">
            <a:avLst/>
          </a:prstGeom>
          <a:noFill/>
          <a:ln>
            <a:noFill/>
          </a:ln>
        </p:spPr>
        <p:txBody>
          <a:bodyPr spcFirstLastPara="1" wrap="square" lIns="0" tIns="0" rIns="0" bIns="0" anchor="t" anchorCtr="0">
            <a:noAutofit/>
          </a:bodyPr>
          <a:lstStyle>
            <a:lvl1pPr marL="457200" lvl="0" indent="-228600" algn="r">
              <a:lnSpc>
                <a:spcPct val="65000"/>
              </a:lnSpc>
              <a:spcBef>
                <a:spcPts val="1000"/>
              </a:spcBef>
              <a:spcAft>
                <a:spcPts val="0"/>
              </a:spcAft>
              <a:buSzPts val="4000"/>
              <a:buNone/>
              <a:defRPr sz="4000">
                <a:solidFill>
                  <a:srgbClr val="262626"/>
                </a:solidFill>
              </a:defRPr>
            </a:lvl1pPr>
            <a:lvl2pPr marL="914400" lvl="1" indent="-228600" algn="r">
              <a:lnSpc>
                <a:spcPct val="90000"/>
              </a:lnSpc>
              <a:spcBef>
                <a:spcPts val="500"/>
              </a:spcBef>
              <a:spcAft>
                <a:spcPts val="0"/>
              </a:spcAft>
              <a:buSzPts val="1600"/>
              <a:buNone/>
              <a:defRPr/>
            </a:lvl2pPr>
            <a:lvl3pPr marL="1371600" lvl="2" indent="-228600" algn="r">
              <a:lnSpc>
                <a:spcPct val="90000"/>
              </a:lnSpc>
              <a:spcBef>
                <a:spcPts val="500"/>
              </a:spcBef>
              <a:spcAft>
                <a:spcPts val="0"/>
              </a:spcAft>
              <a:buSzPts val="1400"/>
              <a:buNone/>
              <a:defRPr/>
            </a:lvl3pPr>
            <a:lvl4pPr marL="1828800" lvl="3" indent="-228600" algn="r">
              <a:lnSpc>
                <a:spcPct val="90000"/>
              </a:lnSpc>
              <a:spcBef>
                <a:spcPts val="500"/>
              </a:spcBef>
              <a:spcAft>
                <a:spcPts val="0"/>
              </a:spcAft>
              <a:buSzPts val="1200"/>
              <a:buNone/>
              <a:defRPr/>
            </a:lvl4pPr>
            <a:lvl5pPr marL="2286000" lvl="4" indent="-228600" algn="r">
              <a:lnSpc>
                <a:spcPct val="90000"/>
              </a:lnSpc>
              <a:spcBef>
                <a:spcPts val="500"/>
              </a:spcBef>
              <a:spcAft>
                <a:spcPts val="0"/>
              </a:spcAft>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5" name="Google Shape;215;p39"/>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with Names">
  <p:cSld name="Title Slide with Names">
    <p:spTree>
      <p:nvGrpSpPr>
        <p:cNvPr id="1" name="Shape 216"/>
        <p:cNvGrpSpPr/>
        <p:nvPr/>
      </p:nvGrpSpPr>
      <p:grpSpPr>
        <a:xfrm>
          <a:off x="0" y="0"/>
          <a:ext cx="0" cy="0"/>
          <a:chOff x="0" y="0"/>
          <a:chExt cx="0" cy="0"/>
        </a:xfrm>
      </p:grpSpPr>
      <p:sp>
        <p:nvSpPr>
          <p:cNvPr id="217" name="Google Shape;217;p40"/>
          <p:cNvSpPr/>
          <p:nvPr/>
        </p:nvSpPr>
        <p:spPr>
          <a:xfrm>
            <a:off x="4318000" y="0"/>
            <a:ext cx="7874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8" name="Google Shape;218;p40"/>
          <p:cNvSpPr txBox="1">
            <a:spLocks noGrp="1"/>
          </p:cNvSpPr>
          <p:nvPr>
            <p:ph type="ctrTitle"/>
          </p:nvPr>
        </p:nvSpPr>
        <p:spPr>
          <a:xfrm>
            <a:off x="5003800" y="2468563"/>
            <a:ext cx="6502400" cy="238760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6000"/>
              <a:buFont typeface="Arial"/>
              <a:buNone/>
              <a:defRPr sz="6000">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9" name="Google Shape;219;p40"/>
          <p:cNvSpPr txBox="1">
            <a:spLocks noGrp="1"/>
          </p:cNvSpPr>
          <p:nvPr>
            <p:ph type="subTitle" idx="1"/>
          </p:nvPr>
        </p:nvSpPr>
        <p:spPr>
          <a:xfrm>
            <a:off x="5003800" y="5067300"/>
            <a:ext cx="6502400" cy="901700"/>
          </a:xfrm>
          <a:prstGeom prst="rect">
            <a:avLst/>
          </a:prstGeom>
          <a:noFill/>
          <a:ln>
            <a:noFill/>
          </a:ln>
        </p:spPr>
        <p:txBody>
          <a:bodyPr spcFirstLastPara="1" wrap="square" lIns="0" tIns="0" rIns="0" bIns="0" anchor="t" anchorCtr="0">
            <a:noAutofit/>
          </a:bodyPr>
          <a:lstStyle>
            <a:lvl1pPr lvl="0" algn="l">
              <a:lnSpc>
                <a:spcPct val="80000"/>
              </a:lnSpc>
              <a:spcBef>
                <a:spcPts val="1000"/>
              </a:spcBef>
              <a:spcAft>
                <a:spcPts val="0"/>
              </a:spcAft>
              <a:buSzPts val="2400"/>
              <a:buNone/>
              <a:defRPr sz="2400">
                <a:solidFill>
                  <a:srgbClr val="3F3F3F"/>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0" name="Google Shape;220;p40"/>
          <p:cNvSpPr/>
          <p:nvPr/>
        </p:nvSpPr>
        <p:spPr>
          <a:xfrm rot="-900000">
            <a:off x="-685609" y="3188233"/>
            <a:ext cx="1664208" cy="1517904"/>
          </a:xfrm>
          <a:prstGeom prst="rect">
            <a:avLst/>
          </a:prstGeom>
        </p:spPr>
        <p:txBody>
          <a:bodyPr>
            <a:prstTxWarp prst="textPlain">
              <a:avLst/>
            </a:prstTxWarp>
          </a:bodyPr>
          <a:lstStyle/>
          <a:p>
            <a:pPr lvl="0" algn="r"/>
            <a:r>
              <a:rPr b="1" i="0">
                <a:ln>
                  <a:noFill/>
                </a:ln>
                <a:solidFill>
                  <a:srgbClr val="262626"/>
                </a:solidFill>
                <a:latin typeface="Calibri"/>
              </a:rPr>
              <a:t>The</a:t>
            </a:r>
          </a:p>
        </p:txBody>
      </p:sp>
      <p:sp>
        <p:nvSpPr>
          <p:cNvPr id="221" name="Google Shape;221;p40"/>
          <p:cNvSpPr/>
          <p:nvPr/>
        </p:nvSpPr>
        <p:spPr>
          <a:xfrm rot="-900000">
            <a:off x="945399" y="2795899"/>
            <a:ext cx="1664208" cy="1517904"/>
          </a:xfrm>
          <a:prstGeom prst="rect">
            <a:avLst/>
          </a:prstGeom>
        </p:spPr>
        <p:txBody>
          <a:bodyPr>
            <a:prstTxWarp prst="textPlain">
              <a:avLst/>
            </a:prstTxWarp>
          </a:bodyPr>
          <a:lstStyle/>
          <a:p>
            <a:pPr lvl="0" algn="l"/>
            <a:r>
              <a:rPr b="0" i="0">
                <a:ln>
                  <a:noFill/>
                </a:ln>
                <a:solidFill>
                  <a:srgbClr val="262626"/>
                </a:solidFill>
                <a:latin typeface="Arial"/>
              </a:rPr>
              <a:t>wedding of</a:t>
            </a:r>
          </a:p>
        </p:txBody>
      </p:sp>
      <p:sp>
        <p:nvSpPr>
          <p:cNvPr id="222" name="Google Shape;222;p40"/>
          <p:cNvSpPr txBox="1">
            <a:spLocks noGrp="1"/>
          </p:cNvSpPr>
          <p:nvPr>
            <p:ph type="body" idx="2"/>
          </p:nvPr>
        </p:nvSpPr>
        <p:spPr>
          <a:xfrm>
            <a:off x="760984" y="4432516"/>
            <a:ext cx="2871216" cy="1499616"/>
          </a:xfrm>
          <a:prstGeom prst="rect">
            <a:avLst/>
          </a:prstGeom>
          <a:noFill/>
          <a:ln>
            <a:noFill/>
          </a:ln>
        </p:spPr>
        <p:txBody>
          <a:bodyPr spcFirstLastPara="1" wrap="square" lIns="0" tIns="0" rIns="0" bIns="0" anchor="b" anchorCtr="0">
            <a:noAutofit/>
          </a:bodyPr>
          <a:lstStyle>
            <a:lvl1pPr marL="457200" lvl="0" indent="-228600" algn="r">
              <a:lnSpc>
                <a:spcPct val="60000"/>
              </a:lnSpc>
              <a:spcBef>
                <a:spcPts val="0"/>
              </a:spcBef>
              <a:spcAft>
                <a:spcPts val="0"/>
              </a:spcAft>
              <a:buSzPts val="11000"/>
              <a:buNone/>
              <a:defRPr sz="11000">
                <a:solidFill>
                  <a:schemeClr val="accent1"/>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40"/>
          <p:cNvSpPr txBox="1">
            <a:spLocks noGrp="1"/>
          </p:cNvSpPr>
          <p:nvPr>
            <p:ph type="body" idx="3"/>
          </p:nvPr>
        </p:nvSpPr>
        <p:spPr>
          <a:xfrm>
            <a:off x="991747" y="4478120"/>
            <a:ext cx="2257073" cy="719064"/>
          </a:xfrm>
          <a:prstGeom prst="rect">
            <a:avLst/>
          </a:prstGeom>
          <a:noFill/>
          <a:ln>
            <a:noFill/>
          </a:ln>
        </p:spPr>
        <p:txBody>
          <a:bodyPr spcFirstLastPara="1" wrap="square" lIns="91425" tIns="45700" rIns="91425" bIns="45700" anchor="b" anchorCtr="0">
            <a:noAutofit/>
          </a:bodyPr>
          <a:lstStyle>
            <a:lvl1pPr marL="457200" lvl="0" indent="-228600" algn="l">
              <a:lnSpc>
                <a:spcPct val="65000"/>
              </a:lnSpc>
              <a:spcBef>
                <a:spcPts val="1000"/>
              </a:spcBef>
              <a:spcAft>
                <a:spcPts val="0"/>
              </a:spcAft>
              <a:buSzPts val="2800"/>
              <a:buNone/>
              <a:defRPr sz="2800" b="1">
                <a:solidFill>
                  <a:srgbClr val="3F3F3F"/>
                </a:solidFill>
              </a:defRPr>
            </a:lvl1pPr>
            <a:lvl2pPr marL="914400" lvl="1" indent="-330200" algn="l">
              <a:lnSpc>
                <a:spcPct val="90000"/>
              </a:lnSpc>
              <a:spcBef>
                <a:spcPts val="500"/>
              </a:spcBef>
              <a:spcAft>
                <a:spcPts val="0"/>
              </a:spcAft>
              <a:buSzPts val="1600"/>
              <a:buChar char="·"/>
              <a:defRPr b="1"/>
            </a:lvl2pPr>
            <a:lvl3pPr marL="1371600" lvl="2" indent="-317500" algn="l">
              <a:lnSpc>
                <a:spcPct val="90000"/>
              </a:lnSpc>
              <a:spcBef>
                <a:spcPts val="500"/>
              </a:spcBef>
              <a:spcAft>
                <a:spcPts val="0"/>
              </a:spcAft>
              <a:buSzPts val="1400"/>
              <a:buChar char="·"/>
              <a:defRPr b="1"/>
            </a:lvl3pPr>
            <a:lvl4pPr marL="1828800" lvl="3" indent="-304800" algn="l">
              <a:lnSpc>
                <a:spcPct val="90000"/>
              </a:lnSpc>
              <a:spcBef>
                <a:spcPts val="500"/>
              </a:spcBef>
              <a:spcAft>
                <a:spcPts val="0"/>
              </a:spcAft>
              <a:buSzPts val="1200"/>
              <a:buChar char="·"/>
              <a:defRPr b="1"/>
            </a:lvl4pPr>
            <a:lvl5pPr marL="2286000" lvl="4" indent="-304800" algn="l">
              <a:lnSpc>
                <a:spcPct val="90000"/>
              </a:lnSpc>
              <a:spcBef>
                <a:spcPts val="500"/>
              </a:spcBef>
              <a:spcAft>
                <a:spcPts val="0"/>
              </a:spcAft>
              <a:buSzPts val="1200"/>
              <a:buChar char="·"/>
              <a:defRPr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4" name="Google Shape;224;p40"/>
          <p:cNvSpPr txBox="1">
            <a:spLocks noGrp="1"/>
          </p:cNvSpPr>
          <p:nvPr>
            <p:ph type="body" idx="4"/>
          </p:nvPr>
        </p:nvSpPr>
        <p:spPr>
          <a:xfrm>
            <a:off x="1771650" y="5321199"/>
            <a:ext cx="1854200" cy="647801"/>
          </a:xfrm>
          <a:prstGeom prst="rect">
            <a:avLst/>
          </a:prstGeom>
          <a:noFill/>
          <a:ln>
            <a:noFill/>
          </a:ln>
        </p:spPr>
        <p:txBody>
          <a:bodyPr spcFirstLastPara="1" wrap="square" lIns="0" tIns="0" rIns="0" bIns="0" anchor="t" anchorCtr="0">
            <a:noAutofit/>
          </a:bodyPr>
          <a:lstStyle>
            <a:lvl1pPr marL="457200" lvl="0" indent="-228600" algn="r">
              <a:lnSpc>
                <a:spcPct val="65000"/>
              </a:lnSpc>
              <a:spcBef>
                <a:spcPts val="1000"/>
              </a:spcBef>
              <a:spcAft>
                <a:spcPts val="0"/>
              </a:spcAft>
              <a:buSzPts val="3000"/>
              <a:buNone/>
              <a:defRPr sz="3000">
                <a:solidFill>
                  <a:srgbClr val="3F3F3F"/>
                </a:solidFill>
              </a:defRPr>
            </a:lvl1pPr>
            <a:lvl2pPr marL="914400" lvl="1" indent="-228600" algn="r">
              <a:lnSpc>
                <a:spcPct val="90000"/>
              </a:lnSpc>
              <a:spcBef>
                <a:spcPts val="500"/>
              </a:spcBef>
              <a:spcAft>
                <a:spcPts val="0"/>
              </a:spcAft>
              <a:buSzPts val="1600"/>
              <a:buNone/>
              <a:defRPr/>
            </a:lvl2pPr>
            <a:lvl3pPr marL="1371600" lvl="2" indent="-228600" algn="r">
              <a:lnSpc>
                <a:spcPct val="90000"/>
              </a:lnSpc>
              <a:spcBef>
                <a:spcPts val="500"/>
              </a:spcBef>
              <a:spcAft>
                <a:spcPts val="0"/>
              </a:spcAft>
              <a:buSzPts val="1400"/>
              <a:buNone/>
              <a:defRPr/>
            </a:lvl3pPr>
            <a:lvl4pPr marL="1828800" lvl="3" indent="-228600" algn="r">
              <a:lnSpc>
                <a:spcPct val="90000"/>
              </a:lnSpc>
              <a:spcBef>
                <a:spcPts val="500"/>
              </a:spcBef>
              <a:spcAft>
                <a:spcPts val="0"/>
              </a:spcAft>
              <a:buSzPts val="1200"/>
              <a:buNone/>
              <a:defRPr/>
            </a:lvl4pPr>
            <a:lvl5pPr marL="2286000" lvl="4" indent="-228600" algn="r">
              <a:lnSpc>
                <a:spcPct val="90000"/>
              </a:lnSpc>
              <a:spcBef>
                <a:spcPts val="500"/>
              </a:spcBef>
              <a:spcAft>
                <a:spcPts val="0"/>
              </a:spcAft>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40"/>
          <p:cNvSpPr txBox="1">
            <a:spLocks noGrp="1"/>
          </p:cNvSpPr>
          <p:nvPr>
            <p:ph type="dt" idx="10"/>
          </p:nvPr>
        </p:nvSpPr>
        <p:spPr>
          <a:xfrm>
            <a:off x="5003800" y="6184137"/>
            <a:ext cx="274320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40"/>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227" name="Google Shape;227;p40"/>
          <p:cNvSpPr/>
          <p:nvPr/>
        </p:nvSpPr>
        <p:spPr>
          <a:xfrm>
            <a:off x="1025043" y="2606100"/>
            <a:ext cx="1663686" cy="1663683"/>
          </a:xfrm>
          <a:prstGeom prst="arc">
            <a:avLst>
              <a:gd name="adj1" fmla="val 1700406"/>
              <a:gd name="adj2" fmla="val 4849921"/>
            </a:avLst>
          </a:prstGeom>
          <a:noFill/>
          <a:ln w="9525"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1"/>
        </a:solidFill>
        <a:effectLst/>
      </p:bgPr>
    </p:bg>
    <p:spTree>
      <p:nvGrpSpPr>
        <p:cNvPr id="1" name="Shape 228"/>
        <p:cNvGrpSpPr/>
        <p:nvPr/>
      </p:nvGrpSpPr>
      <p:grpSpPr>
        <a:xfrm>
          <a:off x="0" y="0"/>
          <a:ext cx="0" cy="0"/>
          <a:chOff x="0" y="0"/>
          <a:chExt cx="0" cy="0"/>
        </a:xfrm>
      </p:grpSpPr>
      <p:sp>
        <p:nvSpPr>
          <p:cNvPr id="229" name="Google Shape;229;p41"/>
          <p:cNvSpPr txBox="1">
            <a:spLocks noGrp="1"/>
          </p:cNvSpPr>
          <p:nvPr>
            <p:ph type="title"/>
          </p:nvPr>
        </p:nvSpPr>
        <p:spPr>
          <a:xfrm>
            <a:off x="831850" y="1709738"/>
            <a:ext cx="10515600" cy="2852737"/>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3F3F3F"/>
              </a:buClr>
              <a:buSzPts val="6000"/>
              <a:buFont typeface="Arial"/>
              <a:buNone/>
              <a:defRPr sz="6000">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0" name="Google Shape;230;p41"/>
          <p:cNvSpPr txBox="1">
            <a:spLocks noGrp="1"/>
          </p:cNvSpPr>
          <p:nvPr>
            <p:ph type="body" idx="1"/>
          </p:nvPr>
        </p:nvSpPr>
        <p:spPr>
          <a:xfrm>
            <a:off x="831850" y="4589463"/>
            <a:ext cx="10515600" cy="1500187"/>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000"/>
              </a:spcBef>
              <a:spcAft>
                <a:spcPts val="0"/>
              </a:spcAft>
              <a:buSzPts val="2400"/>
              <a:buNone/>
              <a:defRPr sz="2400">
                <a:solidFill>
                  <a:srgbClr val="3F3F3F"/>
                </a:solidFill>
              </a:defRPr>
            </a:lvl1pPr>
            <a:lvl2pPr marL="914400" lvl="1" indent="-228600" algn="l">
              <a:lnSpc>
                <a:spcPct val="90000"/>
              </a:lnSpc>
              <a:spcBef>
                <a:spcPts val="500"/>
              </a:spcBef>
              <a:spcAft>
                <a:spcPts val="0"/>
              </a:spcAft>
              <a:buSzPts val="2000"/>
              <a:buNone/>
              <a:defRPr sz="2000">
                <a:solidFill>
                  <a:srgbClr val="888888"/>
                </a:solidFill>
              </a:defRPr>
            </a:lvl2pPr>
            <a:lvl3pPr marL="1371600" lvl="2" indent="-228600" algn="l">
              <a:lnSpc>
                <a:spcPct val="90000"/>
              </a:lnSpc>
              <a:spcBef>
                <a:spcPts val="500"/>
              </a:spcBef>
              <a:spcAft>
                <a:spcPts val="0"/>
              </a:spcAft>
              <a:buSzPts val="1800"/>
              <a:buNone/>
              <a:defRPr sz="1800">
                <a:solidFill>
                  <a:srgbClr val="888888"/>
                </a:solidFill>
              </a:defRPr>
            </a:lvl3pPr>
            <a:lvl4pPr marL="1828800" lvl="3" indent="-228600" algn="l">
              <a:lnSpc>
                <a:spcPct val="90000"/>
              </a:lnSpc>
              <a:spcBef>
                <a:spcPts val="500"/>
              </a:spcBef>
              <a:spcAft>
                <a:spcPts val="0"/>
              </a:spcAft>
              <a:buSzPts val="1600"/>
              <a:buNone/>
              <a:defRPr sz="1600">
                <a:solidFill>
                  <a:srgbClr val="888888"/>
                </a:solidFill>
              </a:defRPr>
            </a:lvl4pPr>
            <a:lvl5pPr marL="2286000" lvl="4" indent="-228600" algn="l">
              <a:lnSpc>
                <a:spcPct val="9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31" name="Google Shape;231;p41"/>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Page Option 1">
  <p:cSld name="Title Page Option 1">
    <p:spTree>
      <p:nvGrpSpPr>
        <p:cNvPr id="1" name="Shape 34"/>
        <p:cNvGrpSpPr/>
        <p:nvPr/>
      </p:nvGrpSpPr>
      <p:grpSpPr>
        <a:xfrm>
          <a:off x="0" y="0"/>
          <a:ext cx="0" cy="0"/>
          <a:chOff x="0" y="0"/>
          <a:chExt cx="0" cy="0"/>
        </a:xfrm>
      </p:grpSpPr>
      <p:sp>
        <p:nvSpPr>
          <p:cNvPr id="35" name="Google Shape;35;p22"/>
          <p:cNvSpPr/>
          <p:nvPr/>
        </p:nvSpPr>
        <p:spPr>
          <a:xfrm>
            <a:off x="3033486" y="0"/>
            <a:ext cx="4978400" cy="5476648"/>
          </a:xfrm>
          <a:custGeom>
            <a:avLst/>
            <a:gdLst/>
            <a:ahLst/>
            <a:cxnLst/>
            <a:rect l="l" t="t" r="r" b="b"/>
            <a:pathLst>
              <a:path w="4978400" h="5476648" extrusionOk="0">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 name="Google Shape;36;p22"/>
          <p:cNvSpPr/>
          <p:nvPr/>
        </p:nvSpPr>
        <p:spPr>
          <a:xfrm>
            <a:off x="2422791" y="2896886"/>
            <a:ext cx="495674" cy="495674"/>
          </a:xfrm>
          <a:prstGeom prst="ellipse">
            <a:avLst/>
          </a:prstGeom>
          <a:noFill/>
          <a:ln w="2032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 name="Google Shape;37;p22"/>
          <p:cNvSpPr>
            <a:spLocks noGrp="1"/>
          </p:cNvSpPr>
          <p:nvPr>
            <p:ph type="pic" idx="2"/>
          </p:nvPr>
        </p:nvSpPr>
        <p:spPr>
          <a:xfrm>
            <a:off x="3681638" y="0"/>
            <a:ext cx="8510362" cy="6858000"/>
          </a:xfrm>
          <a:prstGeom prst="rect">
            <a:avLst/>
          </a:prstGeom>
          <a:solidFill>
            <a:srgbClr val="F2F2F2"/>
          </a:solidFill>
          <a:ln>
            <a:noFill/>
          </a:ln>
        </p:spPr>
      </p:sp>
      <p:sp>
        <p:nvSpPr>
          <p:cNvPr id="38" name="Google Shape;38;p22"/>
          <p:cNvSpPr txBox="1">
            <a:spLocks noGrp="1"/>
          </p:cNvSpPr>
          <p:nvPr>
            <p:ph type="title"/>
          </p:nvPr>
        </p:nvSpPr>
        <p:spPr>
          <a:xfrm>
            <a:off x="342000" y="299776"/>
            <a:ext cx="11484000" cy="20282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Font typeface="Arial"/>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2"/>
          <p:cNvSpPr/>
          <p:nvPr/>
        </p:nvSpPr>
        <p:spPr>
          <a:xfrm>
            <a:off x="1093368" y="1935321"/>
            <a:ext cx="1663686" cy="1663683"/>
          </a:xfrm>
          <a:prstGeom prst="arc">
            <a:avLst>
              <a:gd name="adj1" fmla="val 1700406"/>
              <a:gd name="adj2" fmla="val 4849921"/>
            </a:avLst>
          </a:prstGeom>
          <a:noFill/>
          <a:ln w="9525"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dk1"/>
              </a:solidFill>
              <a:latin typeface="Calibri"/>
              <a:ea typeface="Calibri"/>
              <a:cs typeface="Calibri"/>
              <a:sym typeface="Calibri"/>
            </a:endParaRPr>
          </a:p>
        </p:txBody>
      </p:sp>
      <p:sp>
        <p:nvSpPr>
          <p:cNvPr id="40" name="Google Shape;40;p22"/>
          <p:cNvSpPr/>
          <p:nvPr/>
        </p:nvSpPr>
        <p:spPr>
          <a:xfrm rot="-900000">
            <a:off x="-628749" y="2490713"/>
            <a:ext cx="1664208" cy="1517904"/>
          </a:xfrm>
          <a:prstGeom prst="rect">
            <a:avLst/>
          </a:prstGeom>
        </p:spPr>
        <p:txBody>
          <a:bodyPr>
            <a:prstTxWarp prst="textPlain">
              <a:avLst/>
            </a:prstTxWarp>
          </a:bodyPr>
          <a:lstStyle/>
          <a:p>
            <a:pPr lvl="0" algn="r"/>
            <a:r>
              <a:rPr b="1" i="0">
                <a:ln>
                  <a:noFill/>
                </a:ln>
                <a:solidFill>
                  <a:srgbClr val="262626"/>
                </a:solidFill>
                <a:latin typeface="Arial"/>
              </a:rPr>
              <a:t>The</a:t>
            </a:r>
          </a:p>
        </p:txBody>
      </p:sp>
      <p:sp>
        <p:nvSpPr>
          <p:cNvPr id="41" name="Google Shape;41;p22"/>
          <p:cNvSpPr/>
          <p:nvPr/>
        </p:nvSpPr>
        <p:spPr>
          <a:xfrm rot="-900000">
            <a:off x="1025409" y="2121529"/>
            <a:ext cx="1664208" cy="1517904"/>
          </a:xfrm>
          <a:prstGeom prst="rect">
            <a:avLst/>
          </a:prstGeom>
        </p:spPr>
        <p:txBody>
          <a:bodyPr>
            <a:prstTxWarp prst="textPlain">
              <a:avLst/>
            </a:prstTxWarp>
          </a:bodyPr>
          <a:lstStyle/>
          <a:p>
            <a:pPr lvl="0" algn="l"/>
            <a:r>
              <a:rPr b="0" i="0">
                <a:ln>
                  <a:noFill/>
                </a:ln>
                <a:solidFill>
                  <a:srgbClr val="262626"/>
                </a:solidFill>
                <a:latin typeface="Arial"/>
              </a:rPr>
              <a:t>wedding of</a:t>
            </a:r>
          </a:p>
        </p:txBody>
      </p:sp>
      <p:sp>
        <p:nvSpPr>
          <p:cNvPr id="42" name="Google Shape;42;p22"/>
          <p:cNvSpPr txBox="1">
            <a:spLocks noGrp="1"/>
          </p:cNvSpPr>
          <p:nvPr>
            <p:ph type="body" idx="1"/>
          </p:nvPr>
        </p:nvSpPr>
        <p:spPr>
          <a:xfrm>
            <a:off x="232912" y="3409222"/>
            <a:ext cx="5519978" cy="2228709"/>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SzPts val="19000"/>
              <a:buNone/>
              <a:defRPr sz="19000">
                <a:solidFill>
                  <a:schemeClr val="accent1"/>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22"/>
          <p:cNvSpPr txBox="1">
            <a:spLocks noGrp="1"/>
          </p:cNvSpPr>
          <p:nvPr>
            <p:ph type="body" idx="3"/>
          </p:nvPr>
        </p:nvSpPr>
        <p:spPr>
          <a:xfrm>
            <a:off x="1000442" y="3454400"/>
            <a:ext cx="2845704" cy="1273865"/>
          </a:xfrm>
          <a:prstGeom prst="rect">
            <a:avLst/>
          </a:prstGeom>
          <a:noFill/>
          <a:ln>
            <a:noFill/>
          </a:ln>
        </p:spPr>
        <p:txBody>
          <a:bodyPr spcFirstLastPara="1" wrap="square" lIns="91425" tIns="45700" rIns="91425" bIns="45700" anchor="b" anchorCtr="0">
            <a:noAutofit/>
          </a:bodyPr>
          <a:lstStyle>
            <a:lvl1pPr marL="457200" lvl="0" indent="-228600" algn="l">
              <a:lnSpc>
                <a:spcPct val="65000"/>
              </a:lnSpc>
              <a:spcBef>
                <a:spcPts val="1000"/>
              </a:spcBef>
              <a:spcAft>
                <a:spcPts val="0"/>
              </a:spcAft>
              <a:buSzPts val="4000"/>
              <a:buNone/>
              <a:defRPr sz="4000" b="1">
                <a:solidFill>
                  <a:srgbClr val="3F3F3F"/>
                </a:solidFill>
                <a:latin typeface="Arial"/>
                <a:ea typeface="Arial"/>
                <a:cs typeface="Arial"/>
                <a:sym typeface="Arial"/>
              </a:defRPr>
            </a:lvl1pPr>
            <a:lvl2pPr marL="914400" lvl="1" indent="-330200" algn="l">
              <a:lnSpc>
                <a:spcPct val="90000"/>
              </a:lnSpc>
              <a:spcBef>
                <a:spcPts val="500"/>
              </a:spcBef>
              <a:spcAft>
                <a:spcPts val="0"/>
              </a:spcAft>
              <a:buSzPts val="1600"/>
              <a:buChar char="·"/>
              <a:defRPr b="1"/>
            </a:lvl2pPr>
            <a:lvl3pPr marL="1371600" lvl="2" indent="-317500" algn="l">
              <a:lnSpc>
                <a:spcPct val="90000"/>
              </a:lnSpc>
              <a:spcBef>
                <a:spcPts val="500"/>
              </a:spcBef>
              <a:spcAft>
                <a:spcPts val="0"/>
              </a:spcAft>
              <a:buSzPts val="1400"/>
              <a:buChar char="·"/>
              <a:defRPr b="1"/>
            </a:lvl3pPr>
            <a:lvl4pPr marL="1828800" lvl="3" indent="-304800" algn="l">
              <a:lnSpc>
                <a:spcPct val="90000"/>
              </a:lnSpc>
              <a:spcBef>
                <a:spcPts val="500"/>
              </a:spcBef>
              <a:spcAft>
                <a:spcPts val="0"/>
              </a:spcAft>
              <a:buSzPts val="1200"/>
              <a:buChar char="·"/>
              <a:defRPr b="1"/>
            </a:lvl4pPr>
            <a:lvl5pPr marL="2286000" lvl="4" indent="-304800" algn="l">
              <a:lnSpc>
                <a:spcPct val="90000"/>
              </a:lnSpc>
              <a:spcBef>
                <a:spcPts val="500"/>
              </a:spcBef>
              <a:spcAft>
                <a:spcPts val="0"/>
              </a:spcAft>
              <a:buSzPts val="1200"/>
              <a:buChar char="·"/>
              <a:defRPr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2"/>
          <p:cNvSpPr txBox="1">
            <a:spLocks noGrp="1"/>
          </p:cNvSpPr>
          <p:nvPr>
            <p:ph type="body" idx="4"/>
          </p:nvPr>
        </p:nvSpPr>
        <p:spPr>
          <a:xfrm>
            <a:off x="2601546" y="5127483"/>
            <a:ext cx="2989473" cy="1147619"/>
          </a:xfrm>
          <a:prstGeom prst="rect">
            <a:avLst/>
          </a:prstGeom>
          <a:noFill/>
          <a:ln>
            <a:noFill/>
          </a:ln>
        </p:spPr>
        <p:txBody>
          <a:bodyPr spcFirstLastPara="1" wrap="square" lIns="0" tIns="0" rIns="0" bIns="0" anchor="t" anchorCtr="0">
            <a:noAutofit/>
          </a:bodyPr>
          <a:lstStyle>
            <a:lvl1pPr marL="457200" lvl="0" indent="-228600" algn="r">
              <a:lnSpc>
                <a:spcPct val="65000"/>
              </a:lnSpc>
              <a:spcBef>
                <a:spcPts val="1000"/>
              </a:spcBef>
              <a:spcAft>
                <a:spcPts val="0"/>
              </a:spcAft>
              <a:buSzPts val="4000"/>
              <a:buNone/>
              <a:defRPr sz="4000">
                <a:solidFill>
                  <a:srgbClr val="3F3F3F"/>
                </a:solidFill>
              </a:defRPr>
            </a:lvl1pPr>
            <a:lvl2pPr marL="914400" lvl="1" indent="-228600" algn="r">
              <a:lnSpc>
                <a:spcPct val="90000"/>
              </a:lnSpc>
              <a:spcBef>
                <a:spcPts val="500"/>
              </a:spcBef>
              <a:spcAft>
                <a:spcPts val="0"/>
              </a:spcAft>
              <a:buSzPts val="1600"/>
              <a:buNone/>
              <a:defRPr/>
            </a:lvl2pPr>
            <a:lvl3pPr marL="1371600" lvl="2" indent="-228600" algn="r">
              <a:lnSpc>
                <a:spcPct val="90000"/>
              </a:lnSpc>
              <a:spcBef>
                <a:spcPts val="500"/>
              </a:spcBef>
              <a:spcAft>
                <a:spcPts val="0"/>
              </a:spcAft>
              <a:buSzPts val="1400"/>
              <a:buNone/>
              <a:defRPr/>
            </a:lvl3pPr>
            <a:lvl4pPr marL="1828800" lvl="3" indent="-228600" algn="r">
              <a:lnSpc>
                <a:spcPct val="90000"/>
              </a:lnSpc>
              <a:spcBef>
                <a:spcPts val="500"/>
              </a:spcBef>
              <a:spcAft>
                <a:spcPts val="0"/>
              </a:spcAft>
              <a:buSzPts val="1200"/>
              <a:buNone/>
              <a:defRPr/>
            </a:lvl4pPr>
            <a:lvl5pPr marL="2286000" lvl="4" indent="-228600" algn="r">
              <a:lnSpc>
                <a:spcPct val="90000"/>
              </a:lnSpc>
              <a:spcBef>
                <a:spcPts val="500"/>
              </a:spcBef>
              <a:spcAft>
                <a:spcPts val="0"/>
              </a:spcAft>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2"/>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Page Option 2">
  <p:cSld name="Title Page Option 2">
    <p:bg>
      <p:bgPr>
        <a:solidFill>
          <a:srgbClr val="262626"/>
        </a:solidFill>
        <a:effectLst/>
      </p:bgPr>
    </p:bg>
    <p:spTree>
      <p:nvGrpSpPr>
        <p:cNvPr id="1" name="Shape 46"/>
        <p:cNvGrpSpPr/>
        <p:nvPr/>
      </p:nvGrpSpPr>
      <p:grpSpPr>
        <a:xfrm>
          <a:off x="0" y="0"/>
          <a:ext cx="0" cy="0"/>
          <a:chOff x="0" y="0"/>
          <a:chExt cx="0" cy="0"/>
        </a:xfrm>
      </p:grpSpPr>
      <p:sp>
        <p:nvSpPr>
          <p:cNvPr id="47" name="Google Shape;47;p23"/>
          <p:cNvSpPr/>
          <p:nvPr/>
        </p:nvSpPr>
        <p:spPr>
          <a:xfrm flipH="1">
            <a:off x="3033486" y="0"/>
            <a:ext cx="4978400" cy="5476648"/>
          </a:xfrm>
          <a:custGeom>
            <a:avLst/>
            <a:gdLst/>
            <a:ahLst/>
            <a:cxnLst/>
            <a:rect l="l" t="t" r="r" b="b"/>
            <a:pathLst>
              <a:path w="4978400" h="5476648" extrusionOk="0">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 name="Google Shape;48;p23"/>
          <p:cNvSpPr>
            <a:spLocks noGrp="1"/>
          </p:cNvSpPr>
          <p:nvPr>
            <p:ph type="pic" idx="2"/>
          </p:nvPr>
        </p:nvSpPr>
        <p:spPr>
          <a:xfrm>
            <a:off x="0" y="0"/>
            <a:ext cx="7344229" cy="6858000"/>
          </a:xfrm>
          <a:prstGeom prst="rect">
            <a:avLst/>
          </a:prstGeom>
          <a:solidFill>
            <a:schemeClr val="dk1"/>
          </a:solidFill>
          <a:ln>
            <a:noFill/>
          </a:ln>
        </p:spPr>
      </p:sp>
      <p:sp>
        <p:nvSpPr>
          <p:cNvPr id="49" name="Google Shape;49;p23"/>
          <p:cNvSpPr txBox="1">
            <a:spLocks noGrp="1"/>
          </p:cNvSpPr>
          <p:nvPr>
            <p:ph type="title"/>
          </p:nvPr>
        </p:nvSpPr>
        <p:spPr>
          <a:xfrm>
            <a:off x="342000" y="299776"/>
            <a:ext cx="11484000" cy="20282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Font typeface="Arial"/>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23"/>
          <p:cNvSpPr/>
          <p:nvPr/>
        </p:nvSpPr>
        <p:spPr>
          <a:xfrm rot="-900000">
            <a:off x="6626102" y="3566804"/>
            <a:ext cx="1664208" cy="1517904"/>
          </a:xfrm>
          <a:prstGeom prst="rect">
            <a:avLst/>
          </a:prstGeom>
        </p:spPr>
        <p:txBody>
          <a:bodyPr>
            <a:prstTxWarp prst="textPlain">
              <a:avLst/>
            </a:prstTxWarp>
          </a:bodyPr>
          <a:lstStyle/>
          <a:p>
            <a:pPr lvl="0" algn="r"/>
            <a:r>
              <a:rPr b="1" i="0">
                <a:ln>
                  <a:noFill/>
                </a:ln>
                <a:solidFill>
                  <a:srgbClr val="A5A5A5"/>
                </a:solidFill>
                <a:latin typeface="Calibri"/>
              </a:rPr>
              <a:t>The</a:t>
            </a:r>
          </a:p>
        </p:txBody>
      </p:sp>
      <p:sp>
        <p:nvSpPr>
          <p:cNvPr id="51" name="Google Shape;51;p23"/>
          <p:cNvSpPr/>
          <p:nvPr/>
        </p:nvSpPr>
        <p:spPr>
          <a:xfrm rot="-900000">
            <a:off x="8257110" y="3174470"/>
            <a:ext cx="1664208" cy="1517904"/>
          </a:xfrm>
          <a:prstGeom prst="rect">
            <a:avLst/>
          </a:prstGeom>
        </p:spPr>
        <p:txBody>
          <a:bodyPr>
            <a:prstTxWarp prst="textPlain">
              <a:avLst/>
            </a:prstTxWarp>
          </a:bodyPr>
          <a:lstStyle/>
          <a:p>
            <a:pPr lvl="0" algn="l"/>
            <a:r>
              <a:rPr b="0" i="0">
                <a:ln>
                  <a:noFill/>
                </a:ln>
                <a:solidFill>
                  <a:srgbClr val="A5A5A5"/>
                </a:solidFill>
                <a:latin typeface="Arial"/>
              </a:rPr>
              <a:t>wedding of</a:t>
            </a:r>
          </a:p>
        </p:txBody>
      </p:sp>
      <p:sp>
        <p:nvSpPr>
          <p:cNvPr id="52" name="Google Shape;52;p23"/>
          <p:cNvSpPr txBox="1">
            <a:spLocks noGrp="1"/>
          </p:cNvSpPr>
          <p:nvPr>
            <p:ph type="body" idx="1"/>
          </p:nvPr>
        </p:nvSpPr>
        <p:spPr>
          <a:xfrm>
            <a:off x="8079745" y="4817516"/>
            <a:ext cx="2871216" cy="1499616"/>
          </a:xfrm>
          <a:prstGeom prst="rect">
            <a:avLst/>
          </a:prstGeom>
          <a:noFill/>
          <a:ln>
            <a:noFill/>
          </a:ln>
        </p:spPr>
        <p:txBody>
          <a:bodyPr spcFirstLastPara="1" wrap="square" lIns="0" tIns="0" rIns="0" bIns="0" anchor="b" anchorCtr="0">
            <a:noAutofit/>
          </a:bodyPr>
          <a:lstStyle>
            <a:lvl1pPr marL="457200" lvl="0" indent="-228600" algn="r">
              <a:lnSpc>
                <a:spcPct val="60000"/>
              </a:lnSpc>
              <a:spcBef>
                <a:spcPts val="0"/>
              </a:spcBef>
              <a:spcAft>
                <a:spcPts val="0"/>
              </a:spcAft>
              <a:buSzPts val="11000"/>
              <a:buNone/>
              <a:defRPr sz="1100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3"/>
          <p:cNvSpPr txBox="1">
            <a:spLocks noGrp="1"/>
          </p:cNvSpPr>
          <p:nvPr>
            <p:ph type="body" idx="3"/>
          </p:nvPr>
        </p:nvSpPr>
        <p:spPr>
          <a:xfrm>
            <a:off x="8312031" y="4863120"/>
            <a:ext cx="2257073" cy="719064"/>
          </a:xfrm>
          <a:prstGeom prst="rect">
            <a:avLst/>
          </a:prstGeom>
          <a:noFill/>
          <a:ln>
            <a:noFill/>
          </a:ln>
        </p:spPr>
        <p:txBody>
          <a:bodyPr spcFirstLastPara="1" wrap="square" lIns="91425" tIns="45700" rIns="91425" bIns="45700" anchor="b" anchorCtr="0">
            <a:noAutofit/>
          </a:bodyPr>
          <a:lstStyle>
            <a:lvl1pPr marL="457200" lvl="0" indent="-228600" algn="l">
              <a:lnSpc>
                <a:spcPct val="65000"/>
              </a:lnSpc>
              <a:spcBef>
                <a:spcPts val="1000"/>
              </a:spcBef>
              <a:spcAft>
                <a:spcPts val="0"/>
              </a:spcAft>
              <a:buSzPts val="2800"/>
              <a:buNone/>
              <a:defRPr sz="2800" b="1">
                <a:solidFill>
                  <a:schemeClr val="accent1"/>
                </a:solidFill>
              </a:defRPr>
            </a:lvl1pPr>
            <a:lvl2pPr marL="914400" lvl="1" indent="-330200" algn="l">
              <a:lnSpc>
                <a:spcPct val="90000"/>
              </a:lnSpc>
              <a:spcBef>
                <a:spcPts val="500"/>
              </a:spcBef>
              <a:spcAft>
                <a:spcPts val="0"/>
              </a:spcAft>
              <a:buSzPts val="1600"/>
              <a:buChar char="·"/>
              <a:defRPr b="1"/>
            </a:lvl2pPr>
            <a:lvl3pPr marL="1371600" lvl="2" indent="-317500" algn="l">
              <a:lnSpc>
                <a:spcPct val="90000"/>
              </a:lnSpc>
              <a:spcBef>
                <a:spcPts val="500"/>
              </a:spcBef>
              <a:spcAft>
                <a:spcPts val="0"/>
              </a:spcAft>
              <a:buSzPts val="1400"/>
              <a:buChar char="·"/>
              <a:defRPr b="1"/>
            </a:lvl3pPr>
            <a:lvl4pPr marL="1828800" lvl="3" indent="-304800" algn="l">
              <a:lnSpc>
                <a:spcPct val="90000"/>
              </a:lnSpc>
              <a:spcBef>
                <a:spcPts val="500"/>
              </a:spcBef>
              <a:spcAft>
                <a:spcPts val="0"/>
              </a:spcAft>
              <a:buSzPts val="1200"/>
              <a:buChar char="·"/>
              <a:defRPr b="1"/>
            </a:lvl4pPr>
            <a:lvl5pPr marL="2286000" lvl="4" indent="-304800" algn="l">
              <a:lnSpc>
                <a:spcPct val="90000"/>
              </a:lnSpc>
              <a:spcBef>
                <a:spcPts val="500"/>
              </a:spcBef>
              <a:spcAft>
                <a:spcPts val="0"/>
              </a:spcAft>
              <a:buSzPts val="1200"/>
              <a:buChar char="·"/>
              <a:defRPr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23"/>
          <p:cNvSpPr txBox="1">
            <a:spLocks noGrp="1"/>
          </p:cNvSpPr>
          <p:nvPr>
            <p:ph type="body" idx="4"/>
          </p:nvPr>
        </p:nvSpPr>
        <p:spPr>
          <a:xfrm>
            <a:off x="8526784" y="5706199"/>
            <a:ext cx="2419350" cy="647801"/>
          </a:xfrm>
          <a:prstGeom prst="rect">
            <a:avLst/>
          </a:prstGeom>
          <a:noFill/>
          <a:ln>
            <a:noFill/>
          </a:ln>
        </p:spPr>
        <p:txBody>
          <a:bodyPr spcFirstLastPara="1" wrap="square" lIns="0" tIns="0" rIns="0" bIns="0" anchor="t" anchorCtr="0">
            <a:noAutofit/>
          </a:bodyPr>
          <a:lstStyle>
            <a:lvl1pPr marL="457200" lvl="0" indent="-228600" algn="r">
              <a:lnSpc>
                <a:spcPct val="65000"/>
              </a:lnSpc>
              <a:spcBef>
                <a:spcPts val="1000"/>
              </a:spcBef>
              <a:spcAft>
                <a:spcPts val="0"/>
              </a:spcAft>
              <a:buSzPts val="3000"/>
              <a:buNone/>
              <a:defRPr sz="3000">
                <a:solidFill>
                  <a:schemeClr val="accent1"/>
                </a:solidFill>
              </a:defRPr>
            </a:lvl1pPr>
            <a:lvl2pPr marL="914400" lvl="1" indent="-228600" algn="r">
              <a:lnSpc>
                <a:spcPct val="90000"/>
              </a:lnSpc>
              <a:spcBef>
                <a:spcPts val="500"/>
              </a:spcBef>
              <a:spcAft>
                <a:spcPts val="0"/>
              </a:spcAft>
              <a:buSzPts val="1600"/>
              <a:buNone/>
              <a:defRPr/>
            </a:lvl2pPr>
            <a:lvl3pPr marL="1371600" lvl="2" indent="-228600" algn="r">
              <a:lnSpc>
                <a:spcPct val="90000"/>
              </a:lnSpc>
              <a:spcBef>
                <a:spcPts val="500"/>
              </a:spcBef>
              <a:spcAft>
                <a:spcPts val="0"/>
              </a:spcAft>
              <a:buSzPts val="1400"/>
              <a:buNone/>
              <a:defRPr/>
            </a:lvl3pPr>
            <a:lvl4pPr marL="1828800" lvl="3" indent="-228600" algn="r">
              <a:lnSpc>
                <a:spcPct val="90000"/>
              </a:lnSpc>
              <a:spcBef>
                <a:spcPts val="500"/>
              </a:spcBef>
              <a:spcAft>
                <a:spcPts val="0"/>
              </a:spcAft>
              <a:buSzPts val="1200"/>
              <a:buNone/>
              <a:defRPr/>
            </a:lvl4pPr>
            <a:lvl5pPr marL="2286000" lvl="4" indent="-228600" algn="r">
              <a:lnSpc>
                <a:spcPct val="90000"/>
              </a:lnSpc>
              <a:spcBef>
                <a:spcPts val="500"/>
              </a:spcBef>
              <a:spcAft>
                <a:spcPts val="0"/>
              </a:spcAft>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23"/>
          <p:cNvSpPr txBox="1">
            <a:spLocks noGrp="1"/>
          </p:cNvSpPr>
          <p:nvPr>
            <p:ph type="dt" idx="10"/>
          </p:nvPr>
        </p:nvSpPr>
        <p:spPr>
          <a:xfrm>
            <a:off x="8610600" y="6356350"/>
            <a:ext cx="234188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3"/>
          <p:cNvSpPr/>
          <p:nvPr/>
        </p:nvSpPr>
        <p:spPr>
          <a:xfrm>
            <a:off x="8345327" y="2991100"/>
            <a:ext cx="1663686" cy="1663683"/>
          </a:xfrm>
          <a:prstGeom prst="arc">
            <a:avLst>
              <a:gd name="adj1" fmla="val 1700406"/>
              <a:gd name="adj2" fmla="val 4849921"/>
            </a:avLst>
          </a:prstGeom>
          <a:noFill/>
          <a:ln w="9525"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A5A5A5"/>
              </a:solidFill>
              <a:latin typeface="Calibri"/>
              <a:ea typeface="Calibri"/>
              <a:cs typeface="Calibri"/>
              <a:sym typeface="Calibri"/>
            </a:endParaRPr>
          </a:p>
        </p:txBody>
      </p:sp>
      <p:sp>
        <p:nvSpPr>
          <p:cNvPr id="57" name="Google Shape;57;p23"/>
          <p:cNvSpPr/>
          <p:nvPr/>
        </p:nvSpPr>
        <p:spPr>
          <a:xfrm>
            <a:off x="10019054" y="3468760"/>
            <a:ext cx="495674" cy="495674"/>
          </a:xfrm>
          <a:prstGeom prst="ellipse">
            <a:avLst/>
          </a:prstGeom>
          <a:noFill/>
          <a:ln w="2032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 name="Google Shape;58;p23"/>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Page Option 3">
  <p:cSld name="Title Page Option 3">
    <p:spTree>
      <p:nvGrpSpPr>
        <p:cNvPr id="1" name="Shape 59"/>
        <p:cNvGrpSpPr/>
        <p:nvPr/>
      </p:nvGrpSpPr>
      <p:grpSpPr>
        <a:xfrm>
          <a:off x="0" y="0"/>
          <a:ext cx="0" cy="0"/>
          <a:chOff x="0" y="0"/>
          <a:chExt cx="0" cy="0"/>
        </a:xfrm>
      </p:grpSpPr>
      <p:sp>
        <p:nvSpPr>
          <p:cNvPr id="60" name="Google Shape;60;p24"/>
          <p:cNvSpPr/>
          <p:nvPr/>
        </p:nvSpPr>
        <p:spPr>
          <a:xfrm rot="10800000">
            <a:off x="3821467" y="1381352"/>
            <a:ext cx="4978400" cy="5476648"/>
          </a:xfrm>
          <a:custGeom>
            <a:avLst/>
            <a:gdLst/>
            <a:ahLst/>
            <a:cxnLst/>
            <a:rect l="l" t="t" r="r" b="b"/>
            <a:pathLst>
              <a:path w="4978400" h="5476648" extrusionOk="0">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 name="Google Shape;61;p24"/>
          <p:cNvSpPr>
            <a:spLocks noGrp="1"/>
          </p:cNvSpPr>
          <p:nvPr>
            <p:ph type="pic" idx="2"/>
          </p:nvPr>
        </p:nvSpPr>
        <p:spPr>
          <a:xfrm>
            <a:off x="0" y="0"/>
            <a:ext cx="8340307" cy="6858000"/>
          </a:xfrm>
          <a:prstGeom prst="rect">
            <a:avLst/>
          </a:prstGeom>
          <a:solidFill>
            <a:srgbClr val="F2F2F2"/>
          </a:solidFill>
          <a:ln>
            <a:noFill/>
          </a:ln>
        </p:spPr>
      </p:sp>
      <p:sp>
        <p:nvSpPr>
          <p:cNvPr id="62" name="Google Shape;62;p24"/>
          <p:cNvSpPr txBox="1">
            <a:spLocks noGrp="1"/>
          </p:cNvSpPr>
          <p:nvPr>
            <p:ph type="title"/>
          </p:nvPr>
        </p:nvSpPr>
        <p:spPr>
          <a:xfrm>
            <a:off x="342000" y="299776"/>
            <a:ext cx="11484000" cy="20282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Font typeface="Arial"/>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4"/>
          <p:cNvSpPr/>
          <p:nvPr/>
        </p:nvSpPr>
        <p:spPr>
          <a:xfrm rot="-900000">
            <a:off x="6989066" y="1959098"/>
            <a:ext cx="1664208" cy="1517904"/>
          </a:xfrm>
          <a:prstGeom prst="rect">
            <a:avLst/>
          </a:prstGeom>
        </p:spPr>
        <p:txBody>
          <a:bodyPr>
            <a:prstTxWarp prst="textPlain">
              <a:avLst/>
            </a:prstTxWarp>
          </a:bodyPr>
          <a:lstStyle/>
          <a:p>
            <a:pPr lvl="0" algn="r"/>
            <a:r>
              <a:rPr b="1" i="0">
                <a:ln>
                  <a:noFill/>
                </a:ln>
                <a:solidFill>
                  <a:srgbClr val="262626"/>
                </a:solidFill>
                <a:latin typeface="Calibri"/>
              </a:rPr>
              <a:t>The</a:t>
            </a:r>
          </a:p>
        </p:txBody>
      </p:sp>
      <p:sp>
        <p:nvSpPr>
          <p:cNvPr id="64" name="Google Shape;64;p24"/>
          <p:cNvSpPr/>
          <p:nvPr/>
        </p:nvSpPr>
        <p:spPr>
          <a:xfrm rot="-900000">
            <a:off x="8620074" y="1566764"/>
            <a:ext cx="1664208" cy="1517904"/>
          </a:xfrm>
          <a:prstGeom prst="rect">
            <a:avLst/>
          </a:prstGeom>
        </p:spPr>
        <p:txBody>
          <a:bodyPr>
            <a:prstTxWarp prst="textPlain">
              <a:avLst/>
            </a:prstTxWarp>
          </a:bodyPr>
          <a:lstStyle/>
          <a:p>
            <a:pPr lvl="0" algn="l"/>
            <a:r>
              <a:rPr b="0" i="0">
                <a:ln>
                  <a:noFill/>
                </a:ln>
                <a:solidFill>
                  <a:srgbClr val="262626"/>
                </a:solidFill>
                <a:latin typeface="Arial"/>
              </a:rPr>
              <a:t>wedding of</a:t>
            </a:r>
          </a:p>
        </p:txBody>
      </p:sp>
      <p:sp>
        <p:nvSpPr>
          <p:cNvPr id="65" name="Google Shape;65;p24"/>
          <p:cNvSpPr txBox="1">
            <a:spLocks noGrp="1"/>
          </p:cNvSpPr>
          <p:nvPr>
            <p:ph type="body" idx="1"/>
          </p:nvPr>
        </p:nvSpPr>
        <p:spPr>
          <a:xfrm>
            <a:off x="8435229" y="3207768"/>
            <a:ext cx="2871216" cy="1499616"/>
          </a:xfrm>
          <a:prstGeom prst="rect">
            <a:avLst/>
          </a:prstGeom>
          <a:noFill/>
          <a:ln>
            <a:noFill/>
          </a:ln>
        </p:spPr>
        <p:txBody>
          <a:bodyPr spcFirstLastPara="1" wrap="square" lIns="0" tIns="0" rIns="0" bIns="0" anchor="b" anchorCtr="0">
            <a:noAutofit/>
          </a:bodyPr>
          <a:lstStyle>
            <a:lvl1pPr marL="457200" lvl="0" indent="-228600" algn="r">
              <a:lnSpc>
                <a:spcPct val="60000"/>
              </a:lnSpc>
              <a:spcBef>
                <a:spcPts val="0"/>
              </a:spcBef>
              <a:spcAft>
                <a:spcPts val="0"/>
              </a:spcAft>
              <a:buSzPts val="11000"/>
              <a:buNone/>
              <a:defRPr sz="11000">
                <a:solidFill>
                  <a:schemeClr val="accent1"/>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24"/>
          <p:cNvSpPr txBox="1">
            <a:spLocks noGrp="1"/>
          </p:cNvSpPr>
          <p:nvPr>
            <p:ph type="body" idx="3"/>
          </p:nvPr>
        </p:nvSpPr>
        <p:spPr>
          <a:xfrm>
            <a:off x="8665992" y="3253372"/>
            <a:ext cx="2257073" cy="719064"/>
          </a:xfrm>
          <a:prstGeom prst="rect">
            <a:avLst/>
          </a:prstGeom>
          <a:noFill/>
          <a:ln>
            <a:noFill/>
          </a:ln>
        </p:spPr>
        <p:txBody>
          <a:bodyPr spcFirstLastPara="1" wrap="square" lIns="91425" tIns="45700" rIns="91425" bIns="45700" anchor="b" anchorCtr="0">
            <a:noAutofit/>
          </a:bodyPr>
          <a:lstStyle>
            <a:lvl1pPr marL="457200" lvl="0" indent="-228600" algn="l">
              <a:lnSpc>
                <a:spcPct val="65000"/>
              </a:lnSpc>
              <a:spcBef>
                <a:spcPts val="1000"/>
              </a:spcBef>
              <a:spcAft>
                <a:spcPts val="0"/>
              </a:spcAft>
              <a:buSzPts val="2800"/>
              <a:buNone/>
              <a:defRPr sz="2800" b="1">
                <a:solidFill>
                  <a:srgbClr val="3F3F3F"/>
                </a:solidFill>
              </a:defRPr>
            </a:lvl1pPr>
            <a:lvl2pPr marL="914400" lvl="1" indent="-330200" algn="l">
              <a:lnSpc>
                <a:spcPct val="90000"/>
              </a:lnSpc>
              <a:spcBef>
                <a:spcPts val="500"/>
              </a:spcBef>
              <a:spcAft>
                <a:spcPts val="0"/>
              </a:spcAft>
              <a:buSzPts val="1600"/>
              <a:buChar char="·"/>
              <a:defRPr b="1"/>
            </a:lvl2pPr>
            <a:lvl3pPr marL="1371600" lvl="2" indent="-317500" algn="l">
              <a:lnSpc>
                <a:spcPct val="90000"/>
              </a:lnSpc>
              <a:spcBef>
                <a:spcPts val="500"/>
              </a:spcBef>
              <a:spcAft>
                <a:spcPts val="0"/>
              </a:spcAft>
              <a:buSzPts val="1400"/>
              <a:buChar char="·"/>
              <a:defRPr b="1"/>
            </a:lvl3pPr>
            <a:lvl4pPr marL="1828800" lvl="3" indent="-304800" algn="l">
              <a:lnSpc>
                <a:spcPct val="90000"/>
              </a:lnSpc>
              <a:spcBef>
                <a:spcPts val="500"/>
              </a:spcBef>
              <a:spcAft>
                <a:spcPts val="0"/>
              </a:spcAft>
              <a:buSzPts val="1200"/>
              <a:buChar char="·"/>
              <a:defRPr b="1"/>
            </a:lvl4pPr>
            <a:lvl5pPr marL="2286000" lvl="4" indent="-304800" algn="l">
              <a:lnSpc>
                <a:spcPct val="90000"/>
              </a:lnSpc>
              <a:spcBef>
                <a:spcPts val="500"/>
              </a:spcBef>
              <a:spcAft>
                <a:spcPts val="0"/>
              </a:spcAft>
              <a:buSzPts val="1200"/>
              <a:buChar char="·"/>
              <a:defRPr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24"/>
          <p:cNvSpPr txBox="1">
            <a:spLocks noGrp="1"/>
          </p:cNvSpPr>
          <p:nvPr>
            <p:ph type="body" idx="4"/>
          </p:nvPr>
        </p:nvSpPr>
        <p:spPr>
          <a:xfrm>
            <a:off x="8880745" y="4096451"/>
            <a:ext cx="2419350" cy="647801"/>
          </a:xfrm>
          <a:prstGeom prst="rect">
            <a:avLst/>
          </a:prstGeom>
          <a:noFill/>
          <a:ln>
            <a:noFill/>
          </a:ln>
        </p:spPr>
        <p:txBody>
          <a:bodyPr spcFirstLastPara="1" wrap="square" lIns="0" tIns="0" rIns="0" bIns="0" anchor="t" anchorCtr="0">
            <a:noAutofit/>
          </a:bodyPr>
          <a:lstStyle>
            <a:lvl1pPr marL="457200" lvl="0" indent="-228600" algn="r">
              <a:lnSpc>
                <a:spcPct val="65000"/>
              </a:lnSpc>
              <a:spcBef>
                <a:spcPts val="1000"/>
              </a:spcBef>
              <a:spcAft>
                <a:spcPts val="0"/>
              </a:spcAft>
              <a:buSzPts val="3000"/>
              <a:buNone/>
              <a:defRPr sz="3000">
                <a:solidFill>
                  <a:srgbClr val="3F3F3F"/>
                </a:solidFill>
              </a:defRPr>
            </a:lvl1pPr>
            <a:lvl2pPr marL="914400" lvl="1" indent="-228600" algn="r">
              <a:lnSpc>
                <a:spcPct val="90000"/>
              </a:lnSpc>
              <a:spcBef>
                <a:spcPts val="500"/>
              </a:spcBef>
              <a:spcAft>
                <a:spcPts val="0"/>
              </a:spcAft>
              <a:buSzPts val="1600"/>
              <a:buNone/>
              <a:defRPr/>
            </a:lvl2pPr>
            <a:lvl3pPr marL="1371600" lvl="2" indent="-228600" algn="r">
              <a:lnSpc>
                <a:spcPct val="90000"/>
              </a:lnSpc>
              <a:spcBef>
                <a:spcPts val="500"/>
              </a:spcBef>
              <a:spcAft>
                <a:spcPts val="0"/>
              </a:spcAft>
              <a:buSzPts val="1400"/>
              <a:buNone/>
              <a:defRPr/>
            </a:lvl3pPr>
            <a:lvl4pPr marL="1828800" lvl="3" indent="-228600" algn="r">
              <a:lnSpc>
                <a:spcPct val="90000"/>
              </a:lnSpc>
              <a:spcBef>
                <a:spcPts val="500"/>
              </a:spcBef>
              <a:spcAft>
                <a:spcPts val="0"/>
              </a:spcAft>
              <a:buSzPts val="1200"/>
              <a:buNone/>
              <a:defRPr/>
            </a:lvl4pPr>
            <a:lvl5pPr marL="2286000" lvl="4" indent="-228600" algn="r">
              <a:lnSpc>
                <a:spcPct val="90000"/>
              </a:lnSpc>
              <a:spcBef>
                <a:spcPts val="500"/>
              </a:spcBef>
              <a:spcAft>
                <a:spcPts val="0"/>
              </a:spcAft>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24"/>
          <p:cNvSpPr/>
          <p:nvPr/>
        </p:nvSpPr>
        <p:spPr>
          <a:xfrm>
            <a:off x="10373015" y="1859012"/>
            <a:ext cx="495674" cy="495674"/>
          </a:xfrm>
          <a:prstGeom prst="ellipse">
            <a:avLst/>
          </a:prstGeom>
          <a:noFill/>
          <a:ln w="2032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 name="Google Shape;69;p24"/>
          <p:cNvSpPr txBox="1">
            <a:spLocks noGrp="1"/>
          </p:cNvSpPr>
          <p:nvPr>
            <p:ph type="dt" idx="10"/>
          </p:nvPr>
        </p:nvSpPr>
        <p:spPr>
          <a:xfrm>
            <a:off x="8964561" y="4746602"/>
            <a:ext cx="234188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4"/>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ull Page 1 Option 1">
  <p:cSld name="Full Page 1 Option 1">
    <p:spTree>
      <p:nvGrpSpPr>
        <p:cNvPr id="1" name="Shape 71"/>
        <p:cNvGrpSpPr/>
        <p:nvPr/>
      </p:nvGrpSpPr>
      <p:grpSpPr>
        <a:xfrm>
          <a:off x="0" y="0"/>
          <a:ext cx="0" cy="0"/>
          <a:chOff x="0" y="0"/>
          <a:chExt cx="0" cy="0"/>
        </a:xfrm>
      </p:grpSpPr>
      <p:sp>
        <p:nvSpPr>
          <p:cNvPr id="72" name="Google Shape;72;p25"/>
          <p:cNvSpPr/>
          <p:nvPr/>
        </p:nvSpPr>
        <p:spPr>
          <a:xfrm>
            <a:off x="0" y="0"/>
            <a:ext cx="4805698" cy="5476648"/>
          </a:xfrm>
          <a:custGeom>
            <a:avLst/>
            <a:gdLst/>
            <a:ahLst/>
            <a:cxnLst/>
            <a:rect l="l" t="t" r="r" b="b"/>
            <a:pathLst>
              <a:path w="4805698" h="5476648" extrusionOk="0">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 name="Google Shape;73;p25"/>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74" name="Google Shape;74;p25"/>
          <p:cNvSpPr>
            <a:spLocks noGrp="1"/>
          </p:cNvSpPr>
          <p:nvPr>
            <p:ph type="pic" idx="2"/>
          </p:nvPr>
        </p:nvSpPr>
        <p:spPr>
          <a:xfrm>
            <a:off x="285750" y="0"/>
            <a:ext cx="11906250" cy="6858000"/>
          </a:xfrm>
          <a:prstGeom prst="rect">
            <a:avLst/>
          </a:prstGeom>
          <a:solidFill>
            <a:srgbClr val="F2F2F2"/>
          </a:solidFill>
          <a:ln>
            <a:noFill/>
          </a:ln>
        </p:spPr>
      </p:sp>
      <p:sp>
        <p:nvSpPr>
          <p:cNvPr id="75" name="Google Shape;75;p25"/>
          <p:cNvSpPr txBox="1">
            <a:spLocks noGrp="1"/>
          </p:cNvSpPr>
          <p:nvPr>
            <p:ph type="title"/>
          </p:nvPr>
        </p:nvSpPr>
        <p:spPr>
          <a:xfrm>
            <a:off x="342000" y="299776"/>
            <a:ext cx="11484000" cy="20282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Font typeface="Arial"/>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ull Page 1 Option 2">
  <p:cSld name="Full Page 1 Option 2">
    <p:bg>
      <p:bgPr>
        <a:solidFill>
          <a:srgbClr val="262626"/>
        </a:solidFill>
        <a:effectLst/>
      </p:bgPr>
    </p:bg>
    <p:spTree>
      <p:nvGrpSpPr>
        <p:cNvPr id="1" name="Shape 76"/>
        <p:cNvGrpSpPr/>
        <p:nvPr/>
      </p:nvGrpSpPr>
      <p:grpSpPr>
        <a:xfrm>
          <a:off x="0" y="0"/>
          <a:ext cx="0" cy="0"/>
          <a:chOff x="0" y="0"/>
          <a:chExt cx="0" cy="0"/>
        </a:xfrm>
      </p:grpSpPr>
      <p:sp>
        <p:nvSpPr>
          <p:cNvPr id="77" name="Google Shape;77;p26"/>
          <p:cNvSpPr/>
          <p:nvPr/>
        </p:nvSpPr>
        <p:spPr>
          <a:xfrm rot="10800000">
            <a:off x="7386302" y="1381352"/>
            <a:ext cx="4805698" cy="5476648"/>
          </a:xfrm>
          <a:custGeom>
            <a:avLst/>
            <a:gdLst/>
            <a:ahLst/>
            <a:cxnLst/>
            <a:rect l="l" t="t" r="r" b="b"/>
            <a:pathLst>
              <a:path w="4805698" h="5476648" extrusionOk="0">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 name="Google Shape;78;p26"/>
          <p:cNvSpPr>
            <a:spLocks noGrp="1"/>
          </p:cNvSpPr>
          <p:nvPr>
            <p:ph type="pic" idx="2"/>
          </p:nvPr>
        </p:nvSpPr>
        <p:spPr>
          <a:xfrm>
            <a:off x="0" y="0"/>
            <a:ext cx="11688763" cy="6858000"/>
          </a:xfrm>
          <a:prstGeom prst="rect">
            <a:avLst/>
          </a:prstGeom>
          <a:solidFill>
            <a:srgbClr val="F2F2F2"/>
          </a:solidFill>
          <a:ln>
            <a:noFill/>
          </a:ln>
        </p:spPr>
      </p:sp>
      <p:sp>
        <p:nvSpPr>
          <p:cNvPr id="79" name="Google Shape;79;p26"/>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80" name="Google Shape;80;p26"/>
          <p:cNvSpPr txBox="1">
            <a:spLocks noGrp="1"/>
          </p:cNvSpPr>
          <p:nvPr>
            <p:ph type="title"/>
          </p:nvPr>
        </p:nvSpPr>
        <p:spPr>
          <a:xfrm>
            <a:off x="342000" y="299776"/>
            <a:ext cx="11484000" cy="20282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Font typeface="Arial"/>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Full Page 1 Option 3">
  <p:cSld name="Full Page 1 Option 3">
    <p:bg>
      <p:bgPr>
        <a:solidFill>
          <a:schemeClr val="accent1"/>
        </a:solidFill>
        <a:effectLst/>
      </p:bgPr>
    </p:bg>
    <p:spTree>
      <p:nvGrpSpPr>
        <p:cNvPr id="1" name="Shape 81"/>
        <p:cNvGrpSpPr/>
        <p:nvPr/>
      </p:nvGrpSpPr>
      <p:grpSpPr>
        <a:xfrm>
          <a:off x="0" y="0"/>
          <a:ext cx="0" cy="0"/>
          <a:chOff x="0" y="0"/>
          <a:chExt cx="0" cy="0"/>
        </a:xfrm>
      </p:grpSpPr>
      <p:sp>
        <p:nvSpPr>
          <p:cNvPr id="82" name="Google Shape;82;p27"/>
          <p:cNvSpPr/>
          <p:nvPr/>
        </p:nvSpPr>
        <p:spPr>
          <a:xfrm>
            <a:off x="0" y="0"/>
            <a:ext cx="4805698" cy="5476648"/>
          </a:xfrm>
          <a:custGeom>
            <a:avLst/>
            <a:gdLst/>
            <a:ahLst/>
            <a:cxnLst/>
            <a:rect l="l" t="t" r="r" b="b"/>
            <a:pathLst>
              <a:path w="4805698" h="5476648" extrusionOk="0">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 name="Google Shape;83;p27"/>
          <p:cNvSpPr/>
          <p:nvPr/>
        </p:nvSpPr>
        <p:spPr>
          <a:xfrm rot="10800000">
            <a:off x="7386302" y="1381352"/>
            <a:ext cx="4805698" cy="5476648"/>
          </a:xfrm>
          <a:custGeom>
            <a:avLst/>
            <a:gdLst/>
            <a:ahLst/>
            <a:cxnLst/>
            <a:rect l="l" t="t" r="r" b="b"/>
            <a:pathLst>
              <a:path w="4805698" h="5476648" extrusionOk="0">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 name="Google Shape;84;p27"/>
          <p:cNvSpPr>
            <a:spLocks noGrp="1"/>
          </p:cNvSpPr>
          <p:nvPr>
            <p:ph type="pic" idx="2"/>
          </p:nvPr>
        </p:nvSpPr>
        <p:spPr>
          <a:xfrm>
            <a:off x="782926" y="0"/>
            <a:ext cx="10626148" cy="6858000"/>
          </a:xfrm>
          <a:prstGeom prst="rect">
            <a:avLst/>
          </a:prstGeom>
          <a:solidFill>
            <a:srgbClr val="F2F2F2"/>
          </a:solidFill>
          <a:ln>
            <a:noFill/>
          </a:ln>
        </p:spPr>
      </p:sp>
      <p:sp>
        <p:nvSpPr>
          <p:cNvPr id="85" name="Google Shape;85;p27"/>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86" name="Google Shape;86;p27"/>
          <p:cNvSpPr txBox="1">
            <a:spLocks noGrp="1"/>
          </p:cNvSpPr>
          <p:nvPr>
            <p:ph type="title"/>
          </p:nvPr>
        </p:nvSpPr>
        <p:spPr>
          <a:xfrm>
            <a:off x="342000" y="299776"/>
            <a:ext cx="11484000" cy="20282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Font typeface="Arial"/>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ull Page 1 Option 4">
  <p:cSld name="Full Page 1 Option 4">
    <p:bg>
      <p:bgPr>
        <a:solidFill>
          <a:srgbClr val="262626"/>
        </a:solidFill>
        <a:effectLst/>
      </p:bgPr>
    </p:bg>
    <p:spTree>
      <p:nvGrpSpPr>
        <p:cNvPr id="1" name="Shape 87"/>
        <p:cNvGrpSpPr/>
        <p:nvPr/>
      </p:nvGrpSpPr>
      <p:grpSpPr>
        <a:xfrm>
          <a:off x="0" y="0"/>
          <a:ext cx="0" cy="0"/>
          <a:chOff x="0" y="0"/>
          <a:chExt cx="0" cy="0"/>
        </a:xfrm>
      </p:grpSpPr>
      <p:sp>
        <p:nvSpPr>
          <p:cNvPr id="88" name="Google Shape;88;p28"/>
          <p:cNvSpPr/>
          <p:nvPr/>
        </p:nvSpPr>
        <p:spPr>
          <a:xfrm rot="10800000" flipH="1">
            <a:off x="71438" y="5558693"/>
            <a:ext cx="1181100" cy="1299307"/>
          </a:xfrm>
          <a:custGeom>
            <a:avLst/>
            <a:gdLst/>
            <a:ahLst/>
            <a:cxnLst/>
            <a:rect l="l" t="t" r="r" b="b"/>
            <a:pathLst>
              <a:path w="4978400" h="5476648" extrusionOk="0">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 name="Google Shape;89;p28"/>
          <p:cNvSpPr/>
          <p:nvPr/>
        </p:nvSpPr>
        <p:spPr>
          <a:xfrm flipH="1">
            <a:off x="10939464" y="0"/>
            <a:ext cx="1181100" cy="1299307"/>
          </a:xfrm>
          <a:custGeom>
            <a:avLst/>
            <a:gdLst/>
            <a:ahLst/>
            <a:cxnLst/>
            <a:rect l="l" t="t" r="r" b="b"/>
            <a:pathLst>
              <a:path w="4978400" h="5476648" extrusionOk="0">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 name="Google Shape;90;p28"/>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91" name="Google Shape;91;p28"/>
          <p:cNvSpPr>
            <a:spLocks noGrp="1"/>
          </p:cNvSpPr>
          <p:nvPr>
            <p:ph type="pic" idx="2"/>
          </p:nvPr>
        </p:nvSpPr>
        <p:spPr>
          <a:xfrm>
            <a:off x="71438" y="0"/>
            <a:ext cx="12049126" cy="6858000"/>
          </a:xfrm>
          <a:prstGeom prst="rect">
            <a:avLst/>
          </a:prstGeom>
          <a:solidFill>
            <a:schemeClr val="dk1"/>
          </a:solidFill>
          <a:ln>
            <a:noFill/>
          </a:ln>
        </p:spPr>
      </p:sp>
      <p:sp>
        <p:nvSpPr>
          <p:cNvPr id="92" name="Google Shape;92;p28"/>
          <p:cNvSpPr txBox="1">
            <a:spLocks noGrp="1"/>
          </p:cNvSpPr>
          <p:nvPr>
            <p:ph type="title"/>
          </p:nvPr>
        </p:nvSpPr>
        <p:spPr>
          <a:xfrm>
            <a:off x="342000" y="299776"/>
            <a:ext cx="11484000" cy="20282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Font typeface="Arial"/>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864000" y="576001"/>
            <a:ext cx="10440000" cy="8640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3F3F3F"/>
              </a:buClr>
              <a:buSzPts val="3200"/>
              <a:buFont typeface="Arial"/>
              <a:buNone/>
              <a:defRPr sz="3200" b="0" i="0" u="none" strike="noStrike" cap="non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
          <p:cNvSpPr txBox="1">
            <a:spLocks noGrp="1"/>
          </p:cNvSpPr>
          <p:nvPr>
            <p:ph type="body" idx="1"/>
          </p:nvPr>
        </p:nvSpPr>
        <p:spPr>
          <a:xfrm>
            <a:off x="864000" y="1584000"/>
            <a:ext cx="10489800" cy="446400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000"/>
              </a:spcBef>
              <a:spcAft>
                <a:spcPts val="0"/>
              </a:spcAft>
              <a:buClr>
                <a:srgbClr val="94A77E"/>
              </a:buClr>
              <a:buSzPts val="1800"/>
              <a:buFont typeface="Quattrocento Sans"/>
              <a:buChar char="·"/>
              <a:defRPr sz="1800" b="0" i="0" u="none" strike="noStrike" cap="none">
                <a:solidFill>
                  <a:srgbClr val="3F3F3F"/>
                </a:solidFill>
                <a:latin typeface="Arial"/>
                <a:ea typeface="Arial"/>
                <a:cs typeface="Arial"/>
                <a:sym typeface="Arial"/>
              </a:defRPr>
            </a:lvl1pPr>
            <a:lvl2pPr marL="914400" marR="0" lvl="1" indent="-330200" algn="l" rtl="0">
              <a:lnSpc>
                <a:spcPct val="90000"/>
              </a:lnSpc>
              <a:spcBef>
                <a:spcPts val="500"/>
              </a:spcBef>
              <a:spcAft>
                <a:spcPts val="0"/>
              </a:spcAft>
              <a:buClr>
                <a:srgbClr val="94A77E"/>
              </a:buClr>
              <a:buSzPts val="1600"/>
              <a:buFont typeface="Quattrocento Sans"/>
              <a:buChar char="·"/>
              <a:defRPr sz="1600" b="0" i="0" u="none" strike="noStrike" cap="none">
                <a:solidFill>
                  <a:srgbClr val="3F3F3F"/>
                </a:solidFill>
                <a:latin typeface="Arial"/>
                <a:ea typeface="Arial"/>
                <a:cs typeface="Arial"/>
                <a:sym typeface="Arial"/>
              </a:defRPr>
            </a:lvl2pPr>
            <a:lvl3pPr marL="1371600" marR="0" lvl="2" indent="-317500" algn="l" rtl="0">
              <a:lnSpc>
                <a:spcPct val="90000"/>
              </a:lnSpc>
              <a:spcBef>
                <a:spcPts val="500"/>
              </a:spcBef>
              <a:spcAft>
                <a:spcPts val="0"/>
              </a:spcAft>
              <a:buClr>
                <a:srgbClr val="94A77E"/>
              </a:buClr>
              <a:buSzPts val="1400"/>
              <a:buFont typeface="Quattrocento Sans"/>
              <a:buChar char="·"/>
              <a:defRPr sz="1400" b="0" i="0" u="none" strike="noStrike" cap="none">
                <a:solidFill>
                  <a:srgbClr val="3F3F3F"/>
                </a:solidFill>
                <a:latin typeface="Arial"/>
                <a:ea typeface="Arial"/>
                <a:cs typeface="Arial"/>
                <a:sym typeface="Arial"/>
              </a:defRPr>
            </a:lvl3pPr>
            <a:lvl4pPr marL="1828800" marR="0" lvl="3" indent="-304800" algn="l" rtl="0">
              <a:lnSpc>
                <a:spcPct val="90000"/>
              </a:lnSpc>
              <a:spcBef>
                <a:spcPts val="500"/>
              </a:spcBef>
              <a:spcAft>
                <a:spcPts val="0"/>
              </a:spcAft>
              <a:buClr>
                <a:srgbClr val="94A77E"/>
              </a:buClr>
              <a:buSzPts val="1200"/>
              <a:buFont typeface="Quattrocento Sans"/>
              <a:buChar char="·"/>
              <a:defRPr sz="1200" b="0" i="0" u="none" strike="noStrike" cap="none">
                <a:solidFill>
                  <a:srgbClr val="3F3F3F"/>
                </a:solidFill>
                <a:latin typeface="Arial"/>
                <a:ea typeface="Arial"/>
                <a:cs typeface="Arial"/>
                <a:sym typeface="Arial"/>
              </a:defRPr>
            </a:lvl4pPr>
            <a:lvl5pPr marL="2286000" marR="0" lvl="4" indent="-304800" algn="l" rtl="0">
              <a:lnSpc>
                <a:spcPct val="90000"/>
              </a:lnSpc>
              <a:spcBef>
                <a:spcPts val="500"/>
              </a:spcBef>
              <a:spcAft>
                <a:spcPts val="0"/>
              </a:spcAft>
              <a:buClr>
                <a:srgbClr val="94A77E"/>
              </a:buClr>
              <a:buSzPts val="1200"/>
              <a:buFont typeface="Quattrocento Sans"/>
              <a:buChar char="·"/>
              <a:defRPr sz="12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9"/>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600" b="1" i="0" u="none" strike="noStrike" cap="none">
                <a:solidFill>
                  <a:srgbClr val="888888"/>
                </a:solidFill>
                <a:latin typeface="Calibri"/>
                <a:ea typeface="Calibri"/>
                <a:cs typeface="Calibri"/>
                <a:sym typeface="Calibri"/>
              </a:defRPr>
            </a:lvl1pPr>
            <a:lvl2pPr marL="0" marR="0" lvl="1" indent="0" algn="ctr" rtl="0">
              <a:spcBef>
                <a:spcPts val="0"/>
              </a:spcBef>
              <a:buNone/>
              <a:defRPr sz="1600" b="1" i="0" u="none" strike="noStrike" cap="none">
                <a:solidFill>
                  <a:srgbClr val="888888"/>
                </a:solidFill>
                <a:latin typeface="Calibri"/>
                <a:ea typeface="Calibri"/>
                <a:cs typeface="Calibri"/>
                <a:sym typeface="Calibri"/>
              </a:defRPr>
            </a:lvl2pPr>
            <a:lvl3pPr marL="0" marR="0" lvl="2" indent="0" algn="ctr" rtl="0">
              <a:spcBef>
                <a:spcPts val="0"/>
              </a:spcBef>
              <a:buNone/>
              <a:defRPr sz="1600" b="1" i="0" u="none" strike="noStrike" cap="none">
                <a:solidFill>
                  <a:srgbClr val="888888"/>
                </a:solidFill>
                <a:latin typeface="Calibri"/>
                <a:ea typeface="Calibri"/>
                <a:cs typeface="Calibri"/>
                <a:sym typeface="Calibri"/>
              </a:defRPr>
            </a:lvl3pPr>
            <a:lvl4pPr marL="0" marR="0" lvl="3" indent="0" algn="ctr" rtl="0">
              <a:spcBef>
                <a:spcPts val="0"/>
              </a:spcBef>
              <a:buNone/>
              <a:defRPr sz="1600" b="1" i="0" u="none" strike="noStrike" cap="none">
                <a:solidFill>
                  <a:srgbClr val="888888"/>
                </a:solidFill>
                <a:latin typeface="Calibri"/>
                <a:ea typeface="Calibri"/>
                <a:cs typeface="Calibri"/>
                <a:sym typeface="Calibri"/>
              </a:defRPr>
            </a:lvl4pPr>
            <a:lvl5pPr marL="0" marR="0" lvl="4" indent="0" algn="ctr" rtl="0">
              <a:spcBef>
                <a:spcPts val="0"/>
              </a:spcBef>
              <a:buNone/>
              <a:defRPr sz="1600" b="1" i="0" u="none" strike="noStrike" cap="none">
                <a:solidFill>
                  <a:srgbClr val="888888"/>
                </a:solidFill>
                <a:latin typeface="Calibri"/>
                <a:ea typeface="Calibri"/>
                <a:cs typeface="Calibri"/>
                <a:sym typeface="Calibri"/>
              </a:defRPr>
            </a:lvl5pPr>
            <a:lvl6pPr marL="0" marR="0" lvl="5" indent="0" algn="ctr" rtl="0">
              <a:spcBef>
                <a:spcPts val="0"/>
              </a:spcBef>
              <a:buNone/>
              <a:defRPr sz="1600" b="1" i="0" u="none" strike="noStrike" cap="none">
                <a:solidFill>
                  <a:srgbClr val="888888"/>
                </a:solidFill>
                <a:latin typeface="Calibri"/>
                <a:ea typeface="Calibri"/>
                <a:cs typeface="Calibri"/>
                <a:sym typeface="Calibri"/>
              </a:defRPr>
            </a:lvl6pPr>
            <a:lvl7pPr marL="0" marR="0" lvl="6" indent="0" algn="ctr" rtl="0">
              <a:spcBef>
                <a:spcPts val="0"/>
              </a:spcBef>
              <a:buNone/>
              <a:defRPr sz="1600" b="1" i="0" u="none" strike="noStrike" cap="none">
                <a:solidFill>
                  <a:srgbClr val="888888"/>
                </a:solidFill>
                <a:latin typeface="Calibri"/>
                <a:ea typeface="Calibri"/>
                <a:cs typeface="Calibri"/>
                <a:sym typeface="Calibri"/>
              </a:defRPr>
            </a:lvl7pPr>
            <a:lvl8pPr marL="0" marR="0" lvl="7" indent="0" algn="ctr" rtl="0">
              <a:spcBef>
                <a:spcPts val="0"/>
              </a:spcBef>
              <a:buNone/>
              <a:defRPr sz="1600" b="1" i="0" u="none" strike="noStrike" cap="none">
                <a:solidFill>
                  <a:srgbClr val="888888"/>
                </a:solidFill>
                <a:latin typeface="Calibri"/>
                <a:ea typeface="Calibri"/>
                <a:cs typeface="Calibri"/>
                <a:sym typeface="Calibri"/>
              </a:defRPr>
            </a:lvl8pPr>
            <a:lvl9pPr marL="0" marR="0" lvl="8" indent="0" algn="ctr" rtl="0">
              <a:spcBef>
                <a:spcPts val="0"/>
              </a:spcBef>
              <a:buNone/>
              <a:defRPr sz="1600" b="1" i="0" u="none" strike="noStrike" cap="none">
                <a:solidFill>
                  <a:srgbClr val="888888"/>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sp>
        <p:nvSpPr>
          <p:cNvPr id="13" name="Google Shape;13;p1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0.jp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hyperlink" Target="https://www.youtube.com/watch?v=jJNZWtJUBic" TargetMode="External"/><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jp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atfal.org.uk/atfal-quiz-time"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7A610D"/>
            </a:gs>
            <a:gs pos="100000">
              <a:srgbClr val="B79214"/>
            </a:gs>
          </a:gsLst>
          <a:lin ang="2700000" scaled="0"/>
        </a:gradFill>
        <a:effectLst/>
      </p:bgPr>
    </p:bg>
    <p:spTree>
      <p:nvGrpSpPr>
        <p:cNvPr id="1" name="Shape 236"/>
        <p:cNvGrpSpPr/>
        <p:nvPr/>
      </p:nvGrpSpPr>
      <p:grpSpPr>
        <a:xfrm>
          <a:off x="0" y="0"/>
          <a:ext cx="0" cy="0"/>
          <a:chOff x="0" y="0"/>
          <a:chExt cx="0" cy="0"/>
        </a:xfrm>
      </p:grpSpPr>
      <p:sp>
        <p:nvSpPr>
          <p:cNvPr id="237" name="Google Shape;237;p1"/>
          <p:cNvSpPr/>
          <p:nvPr/>
        </p:nvSpPr>
        <p:spPr>
          <a:xfrm>
            <a:off x="-20728" y="-118533"/>
            <a:ext cx="12192000" cy="6986786"/>
          </a:xfrm>
          <a:prstGeom prst="rect">
            <a:avLst/>
          </a:prstGeom>
          <a:solidFill>
            <a:schemeClr val="accent2">
              <a:lumMod val="50000"/>
            </a:schemeClr>
          </a:solidFill>
          <a:ln w="12700" cap="flat" cmpd="sng">
            <a:solidFill>
              <a:srgbClr val="454C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1800" b="1" i="0" u="none" strike="noStrike" cap="none" dirty="0">
                <a:solidFill>
                  <a:schemeClr val="lt1"/>
                </a:solidFill>
                <a:latin typeface="EB Garamond"/>
                <a:ea typeface="EB Garamond"/>
                <a:cs typeface="EB Garamond"/>
                <a:sym typeface="EB Garamond"/>
              </a:rPr>
              <a:t>TALIM DEPARTMENT MAA UK</a:t>
            </a:r>
            <a:endParaRPr dirty="0"/>
          </a:p>
        </p:txBody>
      </p:sp>
      <p:sp>
        <p:nvSpPr>
          <p:cNvPr id="238" name="Google Shape;238;p1"/>
          <p:cNvSpPr/>
          <p:nvPr/>
        </p:nvSpPr>
        <p:spPr>
          <a:xfrm>
            <a:off x="-111890" y="2449249"/>
            <a:ext cx="6939024" cy="205273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9" name="Google Shape;239;p1" descr="A black background with white text&#10;&#10;Description automatically generated"/>
          <p:cNvPicPr preferRelativeResize="0"/>
          <p:nvPr/>
        </p:nvPicPr>
        <p:blipFill rotWithShape="1">
          <a:blip r:embed="rId3">
            <a:alphaModFix/>
          </a:blip>
          <a:srcRect/>
          <a:stretch/>
        </p:blipFill>
        <p:spPr>
          <a:xfrm>
            <a:off x="688516" y="460320"/>
            <a:ext cx="4890655" cy="1410151"/>
          </a:xfrm>
          <a:prstGeom prst="rect">
            <a:avLst/>
          </a:prstGeom>
          <a:noFill/>
          <a:ln>
            <a:noFill/>
          </a:ln>
        </p:spPr>
      </p:pic>
      <p:sp>
        <p:nvSpPr>
          <p:cNvPr id="240" name="Google Shape;240;p1"/>
          <p:cNvSpPr txBox="1"/>
          <p:nvPr/>
        </p:nvSpPr>
        <p:spPr>
          <a:xfrm>
            <a:off x="-279724" y="2594310"/>
            <a:ext cx="6827134"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dirty="0">
                <a:solidFill>
                  <a:schemeClr val="tx1"/>
                </a:solidFill>
                <a:latin typeface="Garamond"/>
                <a:ea typeface="Garamond"/>
                <a:cs typeface="Garamond"/>
                <a:sym typeface="Garamond"/>
              </a:rPr>
              <a:t>WEEKLY </a:t>
            </a:r>
            <a:endParaRPr dirty="0">
              <a:solidFill>
                <a:schemeClr val="tx1"/>
              </a:solidFill>
            </a:endParaRPr>
          </a:p>
          <a:p>
            <a:pPr marL="0" marR="0" lvl="0" indent="0" algn="ctr" rtl="0">
              <a:spcBef>
                <a:spcPts val="0"/>
              </a:spcBef>
              <a:spcAft>
                <a:spcPts val="0"/>
              </a:spcAft>
              <a:buNone/>
            </a:pPr>
            <a:r>
              <a:rPr lang="en-GB" sz="5400" b="1" dirty="0">
                <a:solidFill>
                  <a:schemeClr val="tx1"/>
                </a:solidFill>
                <a:latin typeface="Garamond"/>
                <a:ea typeface="Garamond"/>
                <a:cs typeface="Garamond"/>
                <a:sym typeface="Garamond"/>
              </a:rPr>
              <a:t>ATFAL CLASS</a:t>
            </a:r>
            <a:endParaRPr dirty="0">
              <a:solidFill>
                <a:schemeClr val="tx1"/>
              </a:solidFill>
            </a:endParaRPr>
          </a:p>
        </p:txBody>
      </p:sp>
      <p:grpSp>
        <p:nvGrpSpPr>
          <p:cNvPr id="241" name="Google Shape;241;p1"/>
          <p:cNvGrpSpPr/>
          <p:nvPr/>
        </p:nvGrpSpPr>
        <p:grpSpPr>
          <a:xfrm>
            <a:off x="0" y="5422791"/>
            <a:ext cx="6273474" cy="1219126"/>
            <a:chOff x="-168322" y="5228232"/>
            <a:chExt cx="6264322" cy="1219126"/>
          </a:xfrm>
        </p:grpSpPr>
        <p:pic>
          <p:nvPicPr>
            <p:cNvPr id="242" name="Google Shape;242;p1" descr="Internet with solid fill"/>
            <p:cNvPicPr preferRelativeResize="0"/>
            <p:nvPr/>
          </p:nvPicPr>
          <p:blipFill rotWithShape="1">
            <a:blip r:embed="rId4">
              <a:alphaModFix/>
            </a:blip>
            <a:srcRect l="33333" t="29205" r="32991" b="37786"/>
            <a:stretch/>
          </p:blipFill>
          <p:spPr>
            <a:xfrm>
              <a:off x="1606383" y="5658861"/>
              <a:ext cx="376797" cy="369333"/>
            </a:xfrm>
            <a:prstGeom prst="rect">
              <a:avLst/>
            </a:prstGeom>
            <a:noFill/>
            <a:ln>
              <a:noFill/>
            </a:ln>
          </p:spPr>
        </p:pic>
        <p:pic>
          <p:nvPicPr>
            <p:cNvPr id="243" name="Google Shape;243;p1" descr="Envelope with solid fill"/>
            <p:cNvPicPr preferRelativeResize="0"/>
            <p:nvPr/>
          </p:nvPicPr>
          <p:blipFill rotWithShape="1">
            <a:blip r:embed="rId5">
              <a:alphaModFix/>
            </a:blip>
            <a:srcRect/>
            <a:stretch/>
          </p:blipFill>
          <p:spPr>
            <a:xfrm>
              <a:off x="1882426" y="6035064"/>
              <a:ext cx="399317" cy="412294"/>
            </a:xfrm>
            <a:prstGeom prst="rect">
              <a:avLst/>
            </a:prstGeom>
            <a:noFill/>
            <a:ln>
              <a:noFill/>
            </a:ln>
          </p:spPr>
        </p:pic>
        <p:grpSp>
          <p:nvGrpSpPr>
            <p:cNvPr id="244" name="Google Shape;244;p1"/>
            <p:cNvGrpSpPr/>
            <p:nvPr/>
          </p:nvGrpSpPr>
          <p:grpSpPr>
            <a:xfrm>
              <a:off x="-168322" y="5228232"/>
              <a:ext cx="6264322" cy="1197645"/>
              <a:chOff x="-168322" y="5228232"/>
              <a:chExt cx="6264322" cy="1197645"/>
            </a:xfrm>
          </p:grpSpPr>
          <p:sp>
            <p:nvSpPr>
              <p:cNvPr id="245" name="Google Shape;245;p1"/>
              <p:cNvSpPr txBox="1"/>
              <p:nvPr/>
            </p:nvSpPr>
            <p:spPr>
              <a:xfrm>
                <a:off x="2265620" y="6056545"/>
                <a:ext cx="189697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lt1"/>
                    </a:solidFill>
                    <a:latin typeface="Calibri"/>
                    <a:ea typeface="Calibri"/>
                    <a:cs typeface="Calibri"/>
                    <a:sym typeface="Calibri"/>
                  </a:rPr>
                  <a:t>talim@atfal.co.uk</a:t>
                </a:r>
                <a:endParaRPr sz="1800" b="1">
                  <a:solidFill>
                    <a:schemeClr val="lt1"/>
                  </a:solidFill>
                  <a:latin typeface="Calibri"/>
                  <a:ea typeface="Calibri"/>
                  <a:cs typeface="Calibri"/>
                  <a:sym typeface="Calibri"/>
                </a:endParaRPr>
              </a:p>
            </p:txBody>
          </p:sp>
          <p:sp>
            <p:nvSpPr>
              <p:cNvPr id="246" name="Google Shape;246;p1"/>
              <p:cNvSpPr txBox="1"/>
              <p:nvPr/>
            </p:nvSpPr>
            <p:spPr>
              <a:xfrm>
                <a:off x="-168322" y="5228232"/>
                <a:ext cx="626432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lt1"/>
                    </a:solidFill>
                    <a:latin typeface="Calibri"/>
                    <a:ea typeface="Calibri"/>
                    <a:cs typeface="Calibri"/>
                    <a:sym typeface="Calibri"/>
                  </a:rPr>
                  <a:t>TALIM DEPARTMENT MAA UK</a:t>
                </a:r>
                <a:endParaRPr/>
              </a:p>
            </p:txBody>
          </p:sp>
          <p:sp>
            <p:nvSpPr>
              <p:cNvPr id="247" name="Google Shape;247;p1"/>
              <p:cNvSpPr txBox="1"/>
              <p:nvPr/>
            </p:nvSpPr>
            <p:spPr>
              <a:xfrm>
                <a:off x="1916029" y="5644847"/>
                <a:ext cx="251649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lt1"/>
                    </a:solidFill>
                    <a:latin typeface="Calibri"/>
                    <a:ea typeface="Calibri"/>
                    <a:cs typeface="Calibri"/>
                    <a:sym typeface="Calibri"/>
                  </a:rPr>
                  <a:t>www.atfal.org.uk/talim</a:t>
                </a:r>
                <a:endParaRPr/>
              </a:p>
            </p:txBody>
          </p:sp>
        </p:grpSp>
      </p:grpSp>
      <p:sp>
        <p:nvSpPr>
          <p:cNvPr id="248" name="Google Shape;248;p1"/>
          <p:cNvSpPr txBox="1"/>
          <p:nvPr/>
        </p:nvSpPr>
        <p:spPr>
          <a:xfrm>
            <a:off x="-224139" y="4611681"/>
            <a:ext cx="682713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a:solidFill>
                  <a:schemeClr val="lt1"/>
                </a:solidFill>
                <a:latin typeface="Garamond"/>
                <a:ea typeface="Garamond"/>
                <a:cs typeface="Garamond"/>
                <a:sym typeface="Garamond"/>
              </a:rPr>
              <a:t>(May – Week 3)</a:t>
            </a:r>
            <a:endParaRPr sz="3200" b="1">
              <a:solidFill>
                <a:schemeClr val="lt1"/>
              </a:solidFill>
              <a:latin typeface="Garamond"/>
              <a:ea typeface="Garamond"/>
              <a:cs typeface="Garamond"/>
              <a:sym typeface="Garamond"/>
            </a:endParaRPr>
          </a:p>
        </p:txBody>
      </p:sp>
      <p:pic>
        <p:nvPicPr>
          <p:cNvPr id="249" name="Google Shape;249;p1"/>
          <p:cNvPicPr preferRelativeResize="0">
            <a:picLocks noGrp="1"/>
          </p:cNvPicPr>
          <p:nvPr>
            <p:ph type="pic" idx="2"/>
          </p:nvPr>
        </p:nvPicPr>
        <p:blipFill rotWithShape="1">
          <a:blip r:embed="rId6">
            <a:alphaModFix/>
          </a:blip>
          <a:srcRect l="41459" t="-291" r="3662" b="291"/>
          <a:stretch/>
        </p:blipFill>
        <p:spPr>
          <a:xfrm>
            <a:off x="5946242" y="-118533"/>
            <a:ext cx="6245758" cy="6986785"/>
          </a:xfrm>
          <a:prstGeom prst="rect">
            <a:avLst/>
          </a:prstGeom>
          <a:solidFill>
            <a:srgbClr val="F2F2F2"/>
          </a:solid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10"/>
          <p:cNvSpPr/>
          <p:nvPr/>
        </p:nvSpPr>
        <p:spPr>
          <a:xfrm>
            <a:off x="0" y="0"/>
            <a:ext cx="6770670" cy="6858000"/>
          </a:xfrm>
          <a:prstGeom prst="rect">
            <a:avLst/>
          </a:prstGeom>
          <a:solidFill>
            <a:srgbClr val="4E74A3"/>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Calibri"/>
              <a:ea typeface="Calibri"/>
              <a:cs typeface="Calibri"/>
              <a:sym typeface="Calibri"/>
            </a:endParaRPr>
          </a:p>
        </p:txBody>
      </p:sp>
      <p:sp>
        <p:nvSpPr>
          <p:cNvPr id="346" name="Google Shape;346;p10"/>
          <p:cNvSpPr/>
          <p:nvPr/>
        </p:nvSpPr>
        <p:spPr>
          <a:xfrm>
            <a:off x="631212" y="501895"/>
            <a:ext cx="5365712"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dirty="0">
                <a:solidFill>
                  <a:schemeClr val="lt1"/>
                </a:solidFill>
                <a:latin typeface="Garamond"/>
                <a:ea typeface="Garamond"/>
                <a:cs typeface="Garamond"/>
                <a:sym typeface="Garamond"/>
              </a:rPr>
              <a:t>AFTERMATH OF </a:t>
            </a:r>
            <a:br>
              <a:rPr lang="en-GB" sz="3200" b="1" dirty="0">
                <a:solidFill>
                  <a:schemeClr val="lt1"/>
                </a:solidFill>
                <a:latin typeface="Garamond"/>
                <a:ea typeface="Garamond"/>
                <a:cs typeface="Garamond"/>
                <a:sym typeface="Garamond"/>
              </a:rPr>
            </a:br>
            <a:r>
              <a:rPr lang="en-GB" sz="3200" b="1" dirty="0">
                <a:solidFill>
                  <a:schemeClr val="lt1"/>
                </a:solidFill>
                <a:latin typeface="Garamond"/>
                <a:ea typeface="Garamond"/>
                <a:cs typeface="Garamond"/>
                <a:sym typeface="Garamond"/>
              </a:rPr>
              <a:t>THE DEBATE </a:t>
            </a:r>
            <a:endParaRPr sz="3200" b="1" dirty="0">
              <a:solidFill>
                <a:schemeClr val="lt1"/>
              </a:solidFill>
              <a:latin typeface="Garamond"/>
              <a:ea typeface="Garamond"/>
              <a:cs typeface="Garamond"/>
              <a:sym typeface="Garamond"/>
            </a:endParaRPr>
          </a:p>
        </p:txBody>
      </p:sp>
      <p:cxnSp>
        <p:nvCxnSpPr>
          <p:cNvPr id="347" name="Google Shape;347;p10"/>
          <p:cNvCxnSpPr/>
          <p:nvPr/>
        </p:nvCxnSpPr>
        <p:spPr>
          <a:xfrm rot="10800000" flipH="1">
            <a:off x="1286443" y="1579113"/>
            <a:ext cx="4095074" cy="835"/>
          </a:xfrm>
          <a:prstGeom prst="straightConnector1">
            <a:avLst/>
          </a:prstGeom>
          <a:noFill/>
          <a:ln w="28575" cap="flat" cmpd="sng">
            <a:solidFill>
              <a:schemeClr val="lt1"/>
            </a:solidFill>
            <a:prstDash val="solid"/>
            <a:miter lim="800000"/>
            <a:headEnd type="none" w="sm" len="sm"/>
            <a:tailEnd type="none" w="sm" len="sm"/>
          </a:ln>
        </p:spPr>
      </p:cxnSp>
      <p:sp>
        <p:nvSpPr>
          <p:cNvPr id="348" name="Google Shape;348;p10"/>
          <p:cNvSpPr txBox="1"/>
          <p:nvPr/>
        </p:nvSpPr>
        <p:spPr>
          <a:xfrm>
            <a:off x="354921" y="2087638"/>
            <a:ext cx="6060827" cy="420111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lt1"/>
              </a:buClr>
              <a:buSzPts val="2400"/>
              <a:buFont typeface="Arial"/>
              <a:buChar char="•"/>
            </a:pPr>
            <a:r>
              <a:rPr lang="en-GB" sz="2400" dirty="0">
                <a:solidFill>
                  <a:schemeClr val="lt1"/>
                </a:solidFill>
                <a:latin typeface="Calibri"/>
                <a:ea typeface="Calibri"/>
                <a:cs typeface="Calibri"/>
                <a:sym typeface="Calibri"/>
              </a:rPr>
              <a:t>Dr Martin Clarke was constantly on the run, traveling from Amritsar to his son-in-law.</a:t>
            </a:r>
            <a:endParaRPr dirty="0"/>
          </a:p>
          <a:p>
            <a:pPr marL="342900" marR="0" lvl="0" indent="-342900" algn="l" rtl="0">
              <a:spcBef>
                <a:spcPts val="3000"/>
              </a:spcBef>
              <a:spcAft>
                <a:spcPts val="0"/>
              </a:spcAft>
              <a:buClr>
                <a:schemeClr val="lt1"/>
              </a:buClr>
              <a:buSzPts val="2400"/>
              <a:buFont typeface="Arial"/>
              <a:buChar char="•"/>
            </a:pPr>
            <a:r>
              <a:rPr lang="en-GB" sz="2400" dirty="0">
                <a:solidFill>
                  <a:schemeClr val="lt1"/>
                </a:solidFill>
                <a:latin typeface="Calibri"/>
                <a:ea typeface="Calibri"/>
                <a:cs typeface="Calibri"/>
                <a:sym typeface="Calibri"/>
              </a:rPr>
              <a:t>He had long since lost the use of his right hand and had recently told his wife that he felt death was near. </a:t>
            </a:r>
            <a:endParaRPr dirty="0"/>
          </a:p>
          <a:p>
            <a:pPr marL="342900" marR="0" lvl="0" indent="-342900" algn="l" rtl="0">
              <a:spcBef>
                <a:spcPts val="3000"/>
              </a:spcBef>
              <a:spcAft>
                <a:spcPts val="0"/>
              </a:spcAft>
              <a:buClr>
                <a:schemeClr val="lt1"/>
              </a:buClr>
              <a:buSzPts val="2400"/>
              <a:buFont typeface="Arial"/>
              <a:buChar char="•"/>
            </a:pPr>
            <a:r>
              <a:rPr lang="en-GB" sz="2400" dirty="0">
                <a:solidFill>
                  <a:schemeClr val="lt1"/>
                </a:solidFill>
                <a:latin typeface="Calibri"/>
                <a:ea typeface="Calibri"/>
                <a:cs typeface="Calibri"/>
                <a:sym typeface="Calibri"/>
              </a:rPr>
              <a:t>He lost his voice as well. </a:t>
            </a:r>
            <a:endParaRPr dirty="0"/>
          </a:p>
          <a:p>
            <a:pPr marL="342900" marR="0" lvl="0" indent="-342900" algn="l" rtl="0">
              <a:spcBef>
                <a:spcPts val="3000"/>
              </a:spcBef>
              <a:spcAft>
                <a:spcPts val="0"/>
              </a:spcAft>
              <a:buClr>
                <a:schemeClr val="lt1"/>
              </a:buClr>
              <a:buSzPts val="2400"/>
              <a:buFont typeface="Arial"/>
              <a:buChar char="•"/>
            </a:pPr>
            <a:r>
              <a:rPr lang="en-GB" sz="2400" dirty="0">
                <a:solidFill>
                  <a:schemeClr val="lt1"/>
                </a:solidFill>
                <a:latin typeface="Calibri"/>
                <a:ea typeface="Calibri"/>
                <a:cs typeface="Calibri"/>
                <a:sym typeface="Calibri"/>
              </a:rPr>
              <a:t>On 27</a:t>
            </a:r>
            <a:r>
              <a:rPr lang="en-GB" sz="2400" baseline="30000" dirty="0">
                <a:solidFill>
                  <a:schemeClr val="lt1"/>
                </a:solidFill>
                <a:latin typeface="Calibri"/>
                <a:ea typeface="Calibri"/>
                <a:cs typeface="Calibri"/>
                <a:sym typeface="Calibri"/>
              </a:rPr>
              <a:t>th</a:t>
            </a:r>
            <a:r>
              <a:rPr lang="en-GB" sz="2400" dirty="0">
                <a:solidFill>
                  <a:schemeClr val="lt1"/>
                </a:solidFill>
                <a:latin typeface="Calibri"/>
                <a:ea typeface="Calibri"/>
                <a:cs typeface="Calibri"/>
                <a:sym typeface="Calibri"/>
              </a:rPr>
              <a:t> July 1896, Dr Martin Clarke passed away.</a:t>
            </a:r>
            <a:endParaRPr sz="2400" dirty="0">
              <a:solidFill>
                <a:schemeClr val="lt1"/>
              </a:solidFill>
              <a:latin typeface="Calibri"/>
              <a:ea typeface="Calibri"/>
              <a:cs typeface="Calibri"/>
              <a:sym typeface="Calibri"/>
            </a:endParaRPr>
          </a:p>
        </p:txBody>
      </p:sp>
      <p:pic>
        <p:nvPicPr>
          <p:cNvPr id="349" name="Google Shape;349;p10"/>
          <p:cNvPicPr preferRelativeResize="0"/>
          <p:nvPr/>
        </p:nvPicPr>
        <p:blipFill rotWithShape="1">
          <a:blip r:embed="rId3">
            <a:alphaModFix/>
          </a:blip>
          <a:srcRect l="25252" r="26265"/>
          <a:stretch/>
        </p:blipFill>
        <p:spPr>
          <a:xfrm>
            <a:off x="7046960" y="821209"/>
            <a:ext cx="4888792" cy="529381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354"/>
        <p:cNvGrpSpPr/>
        <p:nvPr/>
      </p:nvGrpSpPr>
      <p:grpSpPr>
        <a:xfrm>
          <a:off x="0" y="0"/>
          <a:ext cx="0" cy="0"/>
          <a:chOff x="0" y="0"/>
          <a:chExt cx="0" cy="0"/>
        </a:xfrm>
      </p:grpSpPr>
      <p:sp>
        <p:nvSpPr>
          <p:cNvPr id="355" name="Google Shape;355;p11"/>
          <p:cNvSpPr/>
          <p:nvPr/>
        </p:nvSpPr>
        <p:spPr>
          <a:xfrm>
            <a:off x="1" y="0"/>
            <a:ext cx="12192000" cy="1988509"/>
          </a:xfrm>
          <a:prstGeom prst="rect">
            <a:avLst/>
          </a:prstGeom>
          <a:solidFill>
            <a:srgbClr val="536142"/>
          </a:solidFill>
          <a:ln w="12700" cap="flat" cmpd="sng">
            <a:solidFill>
              <a:srgbClr val="454C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lt1"/>
              </a:solidFill>
              <a:latin typeface="EB Garamond"/>
              <a:ea typeface="EB Garamond"/>
              <a:cs typeface="EB Garamond"/>
              <a:sym typeface="EB Garamond"/>
            </a:endParaRPr>
          </a:p>
        </p:txBody>
      </p:sp>
      <p:sp>
        <p:nvSpPr>
          <p:cNvPr id="356" name="Google Shape;356;p11"/>
          <p:cNvSpPr txBox="1"/>
          <p:nvPr/>
        </p:nvSpPr>
        <p:spPr>
          <a:xfrm>
            <a:off x="436598" y="463323"/>
            <a:ext cx="7522358"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1">
                <a:solidFill>
                  <a:schemeClr val="lt1"/>
                </a:solidFill>
                <a:latin typeface="Lustria"/>
                <a:ea typeface="Lustria"/>
                <a:cs typeface="Lustria"/>
                <a:sym typeface="Lustria"/>
              </a:rPr>
              <a:t>HOMEWORK</a:t>
            </a:r>
            <a:endParaRPr/>
          </a:p>
        </p:txBody>
      </p:sp>
      <p:pic>
        <p:nvPicPr>
          <p:cNvPr id="357" name="Google Shape;357;p11" descr="Stopwatch 75% with solid fill"/>
          <p:cNvPicPr preferRelativeResize="0"/>
          <p:nvPr/>
        </p:nvPicPr>
        <p:blipFill rotWithShape="1">
          <a:blip r:embed="rId3">
            <a:alphaModFix/>
          </a:blip>
          <a:srcRect/>
          <a:stretch/>
        </p:blipFill>
        <p:spPr>
          <a:xfrm>
            <a:off x="436598" y="4869491"/>
            <a:ext cx="1077219" cy="1077219"/>
          </a:xfrm>
          <a:prstGeom prst="rect">
            <a:avLst/>
          </a:prstGeom>
          <a:noFill/>
          <a:ln>
            <a:noFill/>
          </a:ln>
        </p:spPr>
      </p:pic>
      <p:pic>
        <p:nvPicPr>
          <p:cNvPr id="358" name="Google Shape;358;p11" descr="Desk outline"/>
          <p:cNvPicPr preferRelativeResize="0"/>
          <p:nvPr/>
        </p:nvPicPr>
        <p:blipFill rotWithShape="1">
          <a:blip r:embed="rId4">
            <a:alphaModFix/>
          </a:blip>
          <a:srcRect/>
          <a:stretch/>
        </p:blipFill>
        <p:spPr>
          <a:xfrm>
            <a:off x="7784783" y="-188513"/>
            <a:ext cx="2075144" cy="2075144"/>
          </a:xfrm>
          <a:prstGeom prst="rect">
            <a:avLst/>
          </a:prstGeom>
          <a:noFill/>
          <a:ln>
            <a:noFill/>
          </a:ln>
        </p:spPr>
      </p:pic>
      <p:pic>
        <p:nvPicPr>
          <p:cNvPr id="359" name="Google Shape;359;p11" descr="A group of mountains with flags&#10;&#10;Description automatically generated"/>
          <p:cNvPicPr preferRelativeResize="0"/>
          <p:nvPr/>
        </p:nvPicPr>
        <p:blipFill rotWithShape="1">
          <a:blip r:embed="rId5">
            <a:alphaModFix/>
          </a:blip>
          <a:srcRect/>
          <a:stretch/>
        </p:blipFill>
        <p:spPr>
          <a:xfrm>
            <a:off x="5923392" y="2742053"/>
            <a:ext cx="7772400" cy="4254875"/>
          </a:xfrm>
          <a:prstGeom prst="rect">
            <a:avLst/>
          </a:prstGeom>
          <a:noFill/>
          <a:ln>
            <a:noFill/>
          </a:ln>
        </p:spPr>
      </p:pic>
      <p:pic>
        <p:nvPicPr>
          <p:cNvPr id="360" name="Google Shape;360;p11" descr="Books outline"/>
          <p:cNvPicPr preferRelativeResize="0"/>
          <p:nvPr/>
        </p:nvPicPr>
        <p:blipFill rotWithShape="1">
          <a:blip r:embed="rId6">
            <a:alphaModFix/>
          </a:blip>
          <a:srcRect/>
          <a:stretch/>
        </p:blipFill>
        <p:spPr>
          <a:xfrm>
            <a:off x="10076472" y="254828"/>
            <a:ext cx="1504757" cy="1504757"/>
          </a:xfrm>
          <a:prstGeom prst="rect">
            <a:avLst/>
          </a:prstGeom>
          <a:noFill/>
          <a:ln>
            <a:noFill/>
          </a:ln>
        </p:spPr>
      </p:pic>
      <p:sp>
        <p:nvSpPr>
          <p:cNvPr id="361" name="Google Shape;361;p11"/>
          <p:cNvSpPr txBox="1"/>
          <p:nvPr/>
        </p:nvSpPr>
        <p:spPr>
          <a:xfrm>
            <a:off x="406625" y="2493489"/>
            <a:ext cx="6623959"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1">
                <a:solidFill>
                  <a:schemeClr val="dk1"/>
                </a:solidFill>
                <a:latin typeface="Garamond"/>
                <a:ea typeface="Garamond"/>
                <a:cs typeface="Garamond"/>
                <a:sym typeface="Garamond"/>
              </a:rPr>
              <a:t>Have you done your homework for this week?</a:t>
            </a:r>
            <a:endParaRPr/>
          </a:p>
        </p:txBody>
      </p:sp>
      <p:sp>
        <p:nvSpPr>
          <p:cNvPr id="362" name="Google Shape;362;p11"/>
          <p:cNvSpPr txBox="1"/>
          <p:nvPr/>
        </p:nvSpPr>
        <p:spPr>
          <a:xfrm>
            <a:off x="948033" y="4752795"/>
            <a:ext cx="5541141"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a:solidFill>
                  <a:schemeClr val="dk1"/>
                </a:solidFill>
                <a:latin typeface="Garamond"/>
                <a:ea typeface="Garamond"/>
                <a:cs typeface="Garamond"/>
                <a:sym typeface="Garamond"/>
              </a:rPr>
              <a:t>Make sure to note down your homework for next week!</a:t>
            </a:r>
            <a:endParaRPr/>
          </a:p>
        </p:txBody>
      </p:sp>
      <p:pic>
        <p:nvPicPr>
          <p:cNvPr id="363" name="Google Shape;363;p11" descr="Badge 4 with solid fill"/>
          <p:cNvPicPr preferRelativeResize="0"/>
          <p:nvPr/>
        </p:nvPicPr>
        <p:blipFill rotWithShape="1">
          <a:blip r:embed="rId7">
            <a:alphaModFix/>
          </a:blip>
          <a:srcRect/>
          <a:stretch/>
        </p:blipFill>
        <p:spPr>
          <a:xfrm>
            <a:off x="9051" y="383811"/>
            <a:ext cx="1207008" cy="120700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12"/>
          <p:cNvSpPr/>
          <p:nvPr/>
        </p:nvSpPr>
        <p:spPr>
          <a:xfrm>
            <a:off x="-259215" y="-118533"/>
            <a:ext cx="5835741" cy="6976533"/>
          </a:xfrm>
          <a:prstGeom prst="rect">
            <a:avLst/>
          </a:prstGeom>
          <a:solidFill>
            <a:srgbClr val="344D6C"/>
          </a:solidFill>
          <a:ln w="12700" cap="flat" cmpd="sng">
            <a:solidFill>
              <a:srgbClr val="454C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lt1"/>
              </a:solidFill>
              <a:latin typeface="Avenir"/>
              <a:ea typeface="Avenir"/>
              <a:cs typeface="Avenir"/>
              <a:sym typeface="Avenir"/>
            </a:endParaRPr>
          </a:p>
        </p:txBody>
      </p:sp>
      <p:sp>
        <p:nvSpPr>
          <p:cNvPr id="370" name="Google Shape;370;p12"/>
          <p:cNvSpPr txBox="1"/>
          <p:nvPr/>
        </p:nvSpPr>
        <p:spPr>
          <a:xfrm>
            <a:off x="-621495" y="1207008"/>
            <a:ext cx="6827134"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800" b="1">
                <a:solidFill>
                  <a:schemeClr val="lt1"/>
                </a:solidFill>
                <a:latin typeface="Calibri"/>
                <a:ea typeface="Calibri"/>
                <a:cs typeface="Calibri"/>
                <a:sym typeface="Calibri"/>
              </a:rPr>
              <a:t>SALAT</a:t>
            </a:r>
            <a:endParaRPr/>
          </a:p>
        </p:txBody>
      </p:sp>
      <p:sp>
        <p:nvSpPr>
          <p:cNvPr id="371" name="Google Shape;371;p12"/>
          <p:cNvSpPr txBox="1"/>
          <p:nvPr/>
        </p:nvSpPr>
        <p:spPr>
          <a:xfrm>
            <a:off x="165134" y="2761973"/>
            <a:ext cx="5025276"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dirty="0">
                <a:solidFill>
                  <a:schemeClr val="lt1"/>
                </a:solidFill>
                <a:latin typeface="Calibri"/>
                <a:ea typeface="Calibri"/>
                <a:cs typeface="Calibri"/>
                <a:sym typeface="Calibri"/>
              </a:rPr>
              <a:t>Lets Recap a part of our Salat!</a:t>
            </a:r>
            <a:endParaRPr sz="3200" dirty="0">
              <a:solidFill>
                <a:schemeClr val="lt1"/>
              </a:solidFill>
              <a:latin typeface="Calibri"/>
              <a:ea typeface="Calibri"/>
              <a:cs typeface="Calibri"/>
              <a:sym typeface="Calibri"/>
            </a:endParaRPr>
          </a:p>
        </p:txBody>
      </p:sp>
      <p:sp>
        <p:nvSpPr>
          <p:cNvPr id="372" name="Google Shape;372;p12"/>
          <p:cNvSpPr txBox="1"/>
          <p:nvPr/>
        </p:nvSpPr>
        <p:spPr>
          <a:xfrm>
            <a:off x="1288367" y="4914478"/>
            <a:ext cx="37851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a:solidFill>
                  <a:schemeClr val="lt1"/>
                </a:solidFill>
                <a:latin typeface="Garamond"/>
                <a:ea typeface="Garamond"/>
                <a:cs typeface="Garamond"/>
                <a:sym typeface="Garamond"/>
              </a:rPr>
              <a:t>NEXT WEEK RECAP:</a:t>
            </a:r>
            <a:endParaRPr sz="1400">
              <a:solidFill>
                <a:schemeClr val="lt1"/>
              </a:solidFill>
              <a:latin typeface="Garamond"/>
              <a:ea typeface="Garamond"/>
              <a:cs typeface="Garamond"/>
              <a:sym typeface="Garamond"/>
            </a:endParaRPr>
          </a:p>
          <a:p>
            <a:pPr marL="0" marR="0" lvl="0" indent="0" algn="ctr" rtl="0">
              <a:spcBef>
                <a:spcPts val="0"/>
              </a:spcBef>
              <a:spcAft>
                <a:spcPts val="0"/>
              </a:spcAft>
              <a:buNone/>
            </a:pPr>
            <a:r>
              <a:rPr lang="en-GB" sz="2800" b="1">
                <a:solidFill>
                  <a:schemeClr val="lt1"/>
                </a:solidFill>
                <a:latin typeface="Garamond"/>
                <a:ea typeface="Garamond"/>
                <a:cs typeface="Garamond"/>
                <a:sym typeface="Garamond"/>
              </a:rPr>
              <a:t>Attawuz</a:t>
            </a:r>
            <a:endParaRPr sz="2800" b="1">
              <a:solidFill>
                <a:schemeClr val="lt1"/>
              </a:solidFill>
              <a:latin typeface="Garamond"/>
              <a:ea typeface="Garamond"/>
              <a:cs typeface="Garamond"/>
              <a:sym typeface="Garamond"/>
            </a:endParaRPr>
          </a:p>
        </p:txBody>
      </p:sp>
      <p:pic>
        <p:nvPicPr>
          <p:cNvPr id="373" name="Google Shape;373;p12" descr="Stopwatch 75% with solid fill"/>
          <p:cNvPicPr preferRelativeResize="0"/>
          <p:nvPr/>
        </p:nvPicPr>
        <p:blipFill rotWithShape="1">
          <a:blip r:embed="rId3">
            <a:alphaModFix/>
          </a:blip>
          <a:srcRect/>
          <a:stretch/>
        </p:blipFill>
        <p:spPr>
          <a:xfrm>
            <a:off x="270204" y="4693576"/>
            <a:ext cx="1077219" cy="1077219"/>
          </a:xfrm>
          <a:prstGeom prst="rect">
            <a:avLst/>
          </a:prstGeom>
          <a:noFill/>
          <a:ln>
            <a:noFill/>
          </a:ln>
        </p:spPr>
      </p:pic>
      <p:cxnSp>
        <p:nvCxnSpPr>
          <p:cNvPr id="374" name="Google Shape;374;p12"/>
          <p:cNvCxnSpPr/>
          <p:nvPr/>
        </p:nvCxnSpPr>
        <p:spPr>
          <a:xfrm>
            <a:off x="1066431" y="3927245"/>
            <a:ext cx="3230080" cy="0"/>
          </a:xfrm>
          <a:prstGeom prst="straightConnector1">
            <a:avLst/>
          </a:prstGeom>
          <a:noFill/>
          <a:ln w="28575" cap="flat" cmpd="sng">
            <a:solidFill>
              <a:schemeClr val="lt1"/>
            </a:solidFill>
            <a:prstDash val="solid"/>
            <a:miter lim="800000"/>
            <a:headEnd type="none" w="sm" len="sm"/>
            <a:tailEnd type="none" w="sm" len="sm"/>
          </a:ln>
        </p:spPr>
      </p:cxnSp>
      <p:pic>
        <p:nvPicPr>
          <p:cNvPr id="375" name="Google Shape;375;p12" descr="Badge 5 with solid fill"/>
          <p:cNvPicPr preferRelativeResize="0"/>
          <p:nvPr/>
        </p:nvPicPr>
        <p:blipFill rotWithShape="1">
          <a:blip r:embed="rId4">
            <a:alphaModFix/>
          </a:blip>
          <a:srcRect/>
          <a:stretch/>
        </p:blipFill>
        <p:spPr>
          <a:xfrm>
            <a:off x="-209277" y="-77995"/>
            <a:ext cx="1390377" cy="1390377"/>
          </a:xfrm>
          <a:prstGeom prst="rect">
            <a:avLst/>
          </a:prstGeom>
          <a:noFill/>
          <a:ln>
            <a:noFill/>
          </a:ln>
        </p:spPr>
      </p:pic>
      <p:sp>
        <p:nvSpPr>
          <p:cNvPr id="376" name="Google Shape;376;p12"/>
          <p:cNvSpPr txBox="1"/>
          <p:nvPr/>
        </p:nvSpPr>
        <p:spPr>
          <a:xfrm>
            <a:off x="5423264" y="434199"/>
            <a:ext cx="510678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1" dirty="0" err="1">
                <a:solidFill>
                  <a:schemeClr val="dk1"/>
                </a:solidFill>
                <a:latin typeface="Calibri"/>
                <a:ea typeface="Calibri"/>
                <a:cs typeface="Calibri"/>
                <a:sym typeface="Calibri"/>
              </a:rPr>
              <a:t>Thanaa</a:t>
            </a:r>
            <a:r>
              <a:rPr lang="en-GB" sz="3600" b="1" dirty="0">
                <a:solidFill>
                  <a:schemeClr val="dk1"/>
                </a:solidFill>
                <a:latin typeface="Calibri"/>
                <a:ea typeface="Calibri"/>
                <a:cs typeface="Calibri"/>
                <a:sym typeface="Calibri"/>
              </a:rPr>
              <a:t> Prayer</a:t>
            </a:r>
            <a:endParaRPr sz="3600" b="1" dirty="0">
              <a:solidFill>
                <a:schemeClr val="dk1"/>
              </a:solidFill>
              <a:latin typeface="Calibri"/>
              <a:ea typeface="Calibri"/>
              <a:cs typeface="Calibri"/>
              <a:sym typeface="Calibri"/>
            </a:endParaRPr>
          </a:p>
        </p:txBody>
      </p:sp>
      <p:sp>
        <p:nvSpPr>
          <p:cNvPr id="377" name="Google Shape;377;p12"/>
          <p:cNvSpPr txBox="1"/>
          <p:nvPr/>
        </p:nvSpPr>
        <p:spPr>
          <a:xfrm>
            <a:off x="5709796" y="982097"/>
            <a:ext cx="4723546" cy="2585283"/>
          </a:xfrm>
          <a:prstGeom prst="rect">
            <a:avLst/>
          </a:prstGeom>
          <a:noFill/>
          <a:ln>
            <a:noFill/>
          </a:ln>
        </p:spPr>
        <p:txBody>
          <a:bodyPr spcFirstLastPara="1" wrap="square" lIns="91425" tIns="45700" rIns="91425" bIns="45700" anchor="t" anchorCtr="0">
            <a:spAutoFit/>
          </a:bodyPr>
          <a:lstStyle/>
          <a:p>
            <a:pPr marL="0" marR="0" lvl="0" indent="0" algn="ctr" rtl="1">
              <a:lnSpc>
                <a:spcPct val="150000"/>
              </a:lnSpc>
              <a:spcBef>
                <a:spcPts val="0"/>
              </a:spcBef>
              <a:spcAft>
                <a:spcPts val="0"/>
              </a:spcAft>
              <a:buNone/>
            </a:pPr>
            <a:r>
              <a:rPr lang="en-GB" sz="3600" dirty="0" err="1">
                <a:solidFill>
                  <a:schemeClr val="dk1"/>
                </a:solidFill>
                <a:latin typeface="Manzoor Quranic Naskh" panose="02000500000000000000" pitchFamily="2" charset="-78"/>
                <a:cs typeface="Manzoor Quranic Naskh" panose="02000500000000000000" pitchFamily="2" charset="-78"/>
                <a:sym typeface="Arial"/>
              </a:rPr>
              <a:t>سُبْحْنَكَ</a:t>
            </a:r>
            <a:r>
              <a:rPr lang="en-GB" sz="3600" dirty="0">
                <a:solidFill>
                  <a:schemeClr val="dk1"/>
                </a:solidFill>
                <a:latin typeface="Manzoor Quranic Naskh" panose="02000500000000000000" pitchFamily="2" charset="-78"/>
                <a:cs typeface="Manzoor Quranic Naskh" panose="02000500000000000000" pitchFamily="2" charset="-78"/>
                <a:sym typeface="Arial"/>
              </a:rPr>
              <a:t> </a:t>
            </a:r>
            <a:r>
              <a:rPr lang="en-GB" sz="3600" dirty="0" err="1">
                <a:solidFill>
                  <a:schemeClr val="dk1"/>
                </a:solidFill>
                <a:latin typeface="Manzoor Quranic Naskh" panose="02000500000000000000" pitchFamily="2" charset="-78"/>
                <a:cs typeface="Manzoor Quranic Naskh" panose="02000500000000000000" pitchFamily="2" charset="-78"/>
                <a:sym typeface="Arial"/>
              </a:rPr>
              <a:t>اللَّهُمَّ</a:t>
            </a:r>
            <a:r>
              <a:rPr lang="en-GB" sz="3600" dirty="0">
                <a:solidFill>
                  <a:schemeClr val="dk1"/>
                </a:solidFill>
                <a:latin typeface="Manzoor Quranic Naskh" panose="02000500000000000000" pitchFamily="2" charset="-78"/>
                <a:cs typeface="Manzoor Quranic Naskh" panose="02000500000000000000" pitchFamily="2" charset="-78"/>
                <a:sym typeface="Arial"/>
              </a:rPr>
              <a:t> </a:t>
            </a:r>
            <a:r>
              <a:rPr lang="en-GB" sz="3600" dirty="0" err="1">
                <a:solidFill>
                  <a:schemeClr val="dk1"/>
                </a:solidFill>
                <a:latin typeface="Manzoor Quranic Naskh" panose="02000500000000000000" pitchFamily="2" charset="-78"/>
                <a:cs typeface="Manzoor Quranic Naskh" panose="02000500000000000000" pitchFamily="2" charset="-78"/>
                <a:sym typeface="Arial"/>
              </a:rPr>
              <a:t>وَ</a:t>
            </a:r>
            <a:r>
              <a:rPr lang="en-GB" sz="3600" dirty="0">
                <a:solidFill>
                  <a:schemeClr val="dk1"/>
                </a:solidFill>
                <a:latin typeface="Manzoor Quranic Naskh" panose="02000500000000000000" pitchFamily="2" charset="-78"/>
                <a:cs typeface="Manzoor Quranic Naskh" panose="02000500000000000000" pitchFamily="2" charset="-78"/>
                <a:sym typeface="Arial"/>
              </a:rPr>
              <a:t> </a:t>
            </a:r>
            <a:r>
              <a:rPr lang="en-GB" sz="3600" dirty="0" err="1">
                <a:solidFill>
                  <a:schemeClr val="dk1"/>
                </a:solidFill>
                <a:latin typeface="Manzoor Quranic Naskh" panose="02000500000000000000" pitchFamily="2" charset="-78"/>
                <a:cs typeface="Manzoor Quranic Naskh" panose="02000500000000000000" pitchFamily="2" charset="-78"/>
                <a:sym typeface="Arial"/>
              </a:rPr>
              <a:t>بِحَمْدِكَ</a:t>
            </a:r>
            <a:r>
              <a:rPr lang="en-GB" sz="3600" dirty="0">
                <a:solidFill>
                  <a:schemeClr val="dk1"/>
                </a:solidFill>
                <a:latin typeface="Manzoor Quranic Naskh" panose="02000500000000000000" pitchFamily="2" charset="-78"/>
                <a:cs typeface="Manzoor Quranic Naskh" panose="02000500000000000000" pitchFamily="2" charset="-78"/>
                <a:sym typeface="Arial"/>
              </a:rPr>
              <a:t> </a:t>
            </a:r>
            <a:r>
              <a:rPr lang="en-GB" sz="3600" dirty="0" err="1">
                <a:solidFill>
                  <a:schemeClr val="dk1"/>
                </a:solidFill>
                <a:latin typeface="Manzoor Quranic Naskh" panose="02000500000000000000" pitchFamily="2" charset="-78"/>
                <a:cs typeface="Manzoor Quranic Naskh" panose="02000500000000000000" pitchFamily="2" charset="-78"/>
                <a:sym typeface="Arial"/>
              </a:rPr>
              <a:t>وَ</a:t>
            </a:r>
            <a:r>
              <a:rPr lang="en-GB" sz="3600" dirty="0">
                <a:solidFill>
                  <a:schemeClr val="dk1"/>
                </a:solidFill>
                <a:latin typeface="Manzoor Quranic Naskh" panose="02000500000000000000" pitchFamily="2" charset="-78"/>
                <a:cs typeface="Manzoor Quranic Naskh" panose="02000500000000000000" pitchFamily="2" charset="-78"/>
                <a:sym typeface="Arial"/>
              </a:rPr>
              <a:t> </a:t>
            </a:r>
            <a:r>
              <a:rPr lang="en-GB" sz="3600" dirty="0" err="1">
                <a:solidFill>
                  <a:schemeClr val="dk1"/>
                </a:solidFill>
                <a:latin typeface="Manzoor Quranic Naskh" panose="02000500000000000000" pitchFamily="2" charset="-78"/>
                <a:cs typeface="Manzoor Quranic Naskh" panose="02000500000000000000" pitchFamily="2" charset="-78"/>
                <a:sym typeface="Arial"/>
              </a:rPr>
              <a:t>تَبَارَكَ</a:t>
            </a:r>
            <a:r>
              <a:rPr lang="en-GB" sz="3600" dirty="0">
                <a:solidFill>
                  <a:schemeClr val="dk1"/>
                </a:solidFill>
                <a:latin typeface="Manzoor Quranic Naskh" panose="02000500000000000000" pitchFamily="2" charset="-78"/>
                <a:cs typeface="Manzoor Quranic Naskh" panose="02000500000000000000" pitchFamily="2" charset="-78"/>
                <a:sym typeface="Arial"/>
              </a:rPr>
              <a:t> </a:t>
            </a:r>
            <a:r>
              <a:rPr lang="en-GB" sz="3600" dirty="0" err="1">
                <a:solidFill>
                  <a:schemeClr val="dk1"/>
                </a:solidFill>
                <a:latin typeface="Manzoor Quranic Naskh" panose="02000500000000000000" pitchFamily="2" charset="-78"/>
                <a:cs typeface="Manzoor Quranic Naskh" panose="02000500000000000000" pitchFamily="2" charset="-78"/>
                <a:sym typeface="Arial"/>
              </a:rPr>
              <a:t>اسْمُكَ</a:t>
            </a:r>
            <a:r>
              <a:rPr lang="en-GB" sz="3600" dirty="0">
                <a:solidFill>
                  <a:schemeClr val="dk1"/>
                </a:solidFill>
                <a:latin typeface="Manzoor Quranic Naskh" panose="02000500000000000000" pitchFamily="2" charset="-78"/>
                <a:cs typeface="Manzoor Quranic Naskh" panose="02000500000000000000" pitchFamily="2" charset="-78"/>
                <a:sym typeface="Arial"/>
              </a:rPr>
              <a:t> </a:t>
            </a:r>
            <a:r>
              <a:rPr lang="en-GB" sz="3600" dirty="0" err="1">
                <a:solidFill>
                  <a:schemeClr val="dk1"/>
                </a:solidFill>
                <a:latin typeface="Manzoor Quranic Naskh" panose="02000500000000000000" pitchFamily="2" charset="-78"/>
                <a:cs typeface="Manzoor Quranic Naskh" panose="02000500000000000000" pitchFamily="2" charset="-78"/>
                <a:sym typeface="Arial"/>
              </a:rPr>
              <a:t>وَتَعَالَى</a:t>
            </a:r>
            <a:r>
              <a:rPr lang="en-GB" sz="3600" dirty="0">
                <a:solidFill>
                  <a:schemeClr val="dk1"/>
                </a:solidFill>
                <a:latin typeface="Manzoor Quranic Naskh" panose="02000500000000000000" pitchFamily="2" charset="-78"/>
                <a:cs typeface="Manzoor Quranic Naskh" panose="02000500000000000000" pitchFamily="2" charset="-78"/>
                <a:sym typeface="Arial"/>
              </a:rPr>
              <a:t> </a:t>
            </a:r>
            <a:r>
              <a:rPr lang="en-GB" sz="3600" dirty="0" err="1">
                <a:solidFill>
                  <a:schemeClr val="dk1"/>
                </a:solidFill>
                <a:latin typeface="Manzoor Quranic Naskh" panose="02000500000000000000" pitchFamily="2" charset="-78"/>
                <a:cs typeface="Manzoor Quranic Naskh" panose="02000500000000000000" pitchFamily="2" charset="-78"/>
                <a:sym typeface="Arial"/>
              </a:rPr>
              <a:t>جَدُّكَ</a:t>
            </a:r>
            <a:r>
              <a:rPr lang="en-GB" sz="3600" dirty="0">
                <a:solidFill>
                  <a:schemeClr val="dk1"/>
                </a:solidFill>
                <a:latin typeface="Manzoor Quranic Naskh" panose="02000500000000000000" pitchFamily="2" charset="-78"/>
                <a:cs typeface="Manzoor Quranic Naskh" panose="02000500000000000000" pitchFamily="2" charset="-78"/>
                <a:sym typeface="Arial"/>
              </a:rPr>
              <a:t> </a:t>
            </a:r>
            <a:r>
              <a:rPr lang="en-GB" sz="3600" dirty="0" err="1">
                <a:solidFill>
                  <a:schemeClr val="dk1"/>
                </a:solidFill>
                <a:latin typeface="Manzoor Quranic Naskh" panose="02000500000000000000" pitchFamily="2" charset="-78"/>
                <a:cs typeface="Manzoor Quranic Naskh" panose="02000500000000000000" pitchFamily="2" charset="-78"/>
                <a:sym typeface="Arial"/>
              </a:rPr>
              <a:t>وَلَا</a:t>
            </a:r>
            <a:r>
              <a:rPr lang="en-GB" sz="3600" dirty="0">
                <a:solidFill>
                  <a:schemeClr val="dk1"/>
                </a:solidFill>
                <a:latin typeface="Manzoor Quranic Naskh" panose="02000500000000000000" pitchFamily="2" charset="-78"/>
                <a:cs typeface="Manzoor Quranic Naskh" panose="02000500000000000000" pitchFamily="2" charset="-78"/>
                <a:sym typeface="Arial"/>
              </a:rPr>
              <a:t> </a:t>
            </a:r>
            <a:r>
              <a:rPr lang="en-GB" sz="3600" dirty="0" err="1">
                <a:solidFill>
                  <a:schemeClr val="dk1"/>
                </a:solidFill>
                <a:latin typeface="Manzoor Quranic Naskh" panose="02000500000000000000" pitchFamily="2" charset="-78"/>
                <a:cs typeface="Manzoor Quranic Naskh" panose="02000500000000000000" pitchFamily="2" charset="-78"/>
                <a:sym typeface="Arial"/>
              </a:rPr>
              <a:t>إِلَهَ</a:t>
            </a:r>
            <a:r>
              <a:rPr lang="en-GB" sz="3600" dirty="0">
                <a:solidFill>
                  <a:schemeClr val="dk1"/>
                </a:solidFill>
                <a:latin typeface="Manzoor Quranic Naskh" panose="02000500000000000000" pitchFamily="2" charset="-78"/>
                <a:cs typeface="Manzoor Quranic Naskh" panose="02000500000000000000" pitchFamily="2" charset="-78"/>
                <a:sym typeface="Arial"/>
              </a:rPr>
              <a:t> </a:t>
            </a:r>
            <a:r>
              <a:rPr lang="en-GB" sz="3600" dirty="0" err="1">
                <a:solidFill>
                  <a:schemeClr val="dk1"/>
                </a:solidFill>
                <a:latin typeface="Manzoor Quranic Naskh" panose="02000500000000000000" pitchFamily="2" charset="-78"/>
                <a:cs typeface="Manzoor Quranic Naskh" panose="02000500000000000000" pitchFamily="2" charset="-78"/>
                <a:sym typeface="Arial"/>
              </a:rPr>
              <a:t>غَيْرُكَ</a:t>
            </a:r>
            <a:endParaRPr sz="3600" dirty="0">
              <a:solidFill>
                <a:schemeClr val="dk1"/>
              </a:solidFill>
              <a:latin typeface="Manzoor Quranic Naskh" panose="02000500000000000000" pitchFamily="2" charset="-78"/>
              <a:cs typeface="Manzoor Quranic Naskh" panose="02000500000000000000" pitchFamily="2" charset="-78"/>
              <a:sym typeface="Arial"/>
            </a:endParaRPr>
          </a:p>
        </p:txBody>
      </p:sp>
      <p:sp>
        <p:nvSpPr>
          <p:cNvPr id="378" name="Google Shape;378;p12"/>
          <p:cNvSpPr txBox="1"/>
          <p:nvPr/>
        </p:nvSpPr>
        <p:spPr>
          <a:xfrm>
            <a:off x="5525151" y="4773050"/>
            <a:ext cx="661547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chemeClr val="dk1"/>
                </a:solidFill>
                <a:latin typeface="Calibri"/>
                <a:ea typeface="Calibri"/>
                <a:cs typeface="Calibri"/>
                <a:sym typeface="Calibri"/>
              </a:rPr>
              <a:t>Translation:</a:t>
            </a:r>
            <a:endParaRPr/>
          </a:p>
        </p:txBody>
      </p:sp>
      <p:sp>
        <p:nvSpPr>
          <p:cNvPr id="379" name="Google Shape;379;p12"/>
          <p:cNvSpPr txBox="1"/>
          <p:nvPr/>
        </p:nvSpPr>
        <p:spPr>
          <a:xfrm>
            <a:off x="5737658" y="5108647"/>
            <a:ext cx="6290634" cy="117570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GB" sz="2000">
                <a:solidFill>
                  <a:schemeClr val="dk1"/>
                </a:solidFill>
                <a:latin typeface="Calibri"/>
                <a:ea typeface="Calibri"/>
                <a:cs typeface="Calibri"/>
                <a:sym typeface="Calibri"/>
              </a:rPr>
              <a:t>Holy are You, O Allah, the Praiseworthy, and blessed is Your name, and exalted is Your Majesty, and there is none to be worshipped besides You </a:t>
            </a:r>
            <a:endParaRPr sz="2000">
              <a:solidFill>
                <a:schemeClr val="dk1"/>
              </a:solidFill>
              <a:latin typeface="Calibri"/>
              <a:ea typeface="Calibri"/>
              <a:cs typeface="Calibri"/>
              <a:sym typeface="Calibri"/>
            </a:endParaRPr>
          </a:p>
        </p:txBody>
      </p:sp>
      <p:pic>
        <p:nvPicPr>
          <p:cNvPr id="380" name="Google Shape;380;p12" descr="Rukoo' | Learn Salaah"/>
          <p:cNvPicPr preferRelativeResize="0"/>
          <p:nvPr/>
        </p:nvPicPr>
        <p:blipFill rotWithShape="1">
          <a:blip r:embed="rId5">
            <a:alphaModFix/>
          </a:blip>
          <a:srcRect/>
          <a:stretch/>
        </p:blipFill>
        <p:spPr>
          <a:xfrm>
            <a:off x="2797474" y="-2997434"/>
            <a:ext cx="2833688" cy="2000250"/>
          </a:xfrm>
          <a:prstGeom prst="rect">
            <a:avLst/>
          </a:prstGeom>
          <a:noFill/>
          <a:ln>
            <a:noFill/>
          </a:ln>
        </p:spPr>
      </p:pic>
      <p:sp>
        <p:nvSpPr>
          <p:cNvPr id="381" name="Google Shape;381;p12"/>
          <p:cNvSpPr txBox="1"/>
          <p:nvPr/>
        </p:nvSpPr>
        <p:spPr>
          <a:xfrm>
            <a:off x="5423264" y="3752179"/>
            <a:ext cx="687062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i="1">
                <a:solidFill>
                  <a:schemeClr val="dk1"/>
                </a:solidFill>
                <a:latin typeface="Calibri"/>
                <a:ea typeface="Calibri"/>
                <a:cs typeface="Calibri"/>
                <a:sym typeface="Calibri"/>
              </a:rPr>
              <a:t>Subhanaka Allahumma Wa Bihamdika Watabarakasmuka wa ta’aalaa jadduka, wa laa ‘ilaaha ghayruka.</a:t>
            </a:r>
            <a:endParaRPr sz="2000" i="1">
              <a:solidFill>
                <a:schemeClr val="dk1"/>
              </a:solidFill>
              <a:latin typeface="Calibri"/>
              <a:ea typeface="Calibri"/>
              <a:cs typeface="Calibri"/>
              <a:sym typeface="Calibri"/>
            </a:endParaRPr>
          </a:p>
        </p:txBody>
      </p:sp>
      <p:pic>
        <p:nvPicPr>
          <p:cNvPr id="382" name="Google Shape;382;p12"/>
          <p:cNvPicPr preferRelativeResize="0"/>
          <p:nvPr/>
        </p:nvPicPr>
        <p:blipFill rotWithShape="1">
          <a:blip r:embed="rId6">
            <a:alphaModFix/>
          </a:blip>
          <a:srcRect/>
          <a:stretch/>
        </p:blipFill>
        <p:spPr>
          <a:xfrm>
            <a:off x="5737658" y="-3231234"/>
            <a:ext cx="1585362" cy="1461241"/>
          </a:xfrm>
          <a:prstGeom prst="rect">
            <a:avLst/>
          </a:prstGeom>
          <a:noFill/>
          <a:ln>
            <a:noFill/>
          </a:ln>
        </p:spPr>
      </p:pic>
      <p:pic>
        <p:nvPicPr>
          <p:cNvPr id="383" name="Google Shape;383;p12"/>
          <p:cNvPicPr preferRelativeResize="0"/>
          <p:nvPr/>
        </p:nvPicPr>
        <p:blipFill rotWithShape="1">
          <a:blip r:embed="rId7">
            <a:alphaModFix/>
          </a:blip>
          <a:srcRect l="22832" t="11452" r="24162" b="7480"/>
          <a:stretch/>
        </p:blipFill>
        <p:spPr>
          <a:xfrm>
            <a:off x="10646196" y="1144742"/>
            <a:ext cx="1229452" cy="230711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13"/>
          <p:cNvSpPr/>
          <p:nvPr/>
        </p:nvSpPr>
        <p:spPr>
          <a:xfrm>
            <a:off x="-259215" y="-118533"/>
            <a:ext cx="1440315" cy="6976533"/>
          </a:xfrm>
          <a:prstGeom prst="rect">
            <a:avLst/>
          </a:prstGeom>
          <a:solidFill>
            <a:srgbClr val="9C85C0"/>
          </a:solidFill>
          <a:ln w="12700" cap="flat" cmpd="sng">
            <a:solidFill>
              <a:srgbClr val="454C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lt1"/>
              </a:solidFill>
              <a:latin typeface="Avenir"/>
              <a:ea typeface="Avenir"/>
              <a:cs typeface="Avenir"/>
              <a:sym typeface="Avenir"/>
            </a:endParaRPr>
          </a:p>
        </p:txBody>
      </p:sp>
      <p:pic>
        <p:nvPicPr>
          <p:cNvPr id="390" name="Google Shape;390;p13" descr="Badge 5 with solid fill"/>
          <p:cNvPicPr preferRelativeResize="0"/>
          <p:nvPr/>
        </p:nvPicPr>
        <p:blipFill rotWithShape="1">
          <a:blip r:embed="rId3">
            <a:alphaModFix/>
          </a:blip>
          <a:srcRect/>
          <a:stretch/>
        </p:blipFill>
        <p:spPr>
          <a:xfrm>
            <a:off x="-209277" y="-77995"/>
            <a:ext cx="1390377" cy="1390377"/>
          </a:xfrm>
          <a:prstGeom prst="rect">
            <a:avLst/>
          </a:prstGeom>
          <a:noFill/>
          <a:ln>
            <a:noFill/>
          </a:ln>
        </p:spPr>
      </p:pic>
      <p:sp>
        <p:nvSpPr>
          <p:cNvPr id="391" name="Google Shape;391;p13"/>
          <p:cNvSpPr txBox="1"/>
          <p:nvPr/>
        </p:nvSpPr>
        <p:spPr>
          <a:xfrm rot="5400000">
            <a:off x="-2618153" y="3409754"/>
            <a:ext cx="6208126"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1" dirty="0" err="1">
                <a:solidFill>
                  <a:schemeClr val="lt1"/>
                </a:solidFill>
                <a:latin typeface="Calibri"/>
                <a:ea typeface="Calibri"/>
                <a:cs typeface="Calibri"/>
                <a:sym typeface="Calibri"/>
              </a:rPr>
              <a:t>Thanaa</a:t>
            </a:r>
            <a:r>
              <a:rPr lang="en-GB" sz="4400" b="1" dirty="0">
                <a:solidFill>
                  <a:schemeClr val="lt1"/>
                </a:solidFill>
                <a:latin typeface="Calibri"/>
                <a:ea typeface="Calibri"/>
                <a:cs typeface="Calibri"/>
                <a:sym typeface="Calibri"/>
              </a:rPr>
              <a:t> Prayer</a:t>
            </a:r>
            <a:endParaRPr sz="4400" b="1" dirty="0">
              <a:solidFill>
                <a:schemeClr val="lt1"/>
              </a:solidFill>
              <a:latin typeface="Calibri"/>
              <a:ea typeface="Calibri"/>
              <a:cs typeface="Calibri"/>
              <a:sym typeface="Calibri"/>
            </a:endParaRPr>
          </a:p>
        </p:txBody>
      </p:sp>
      <p:graphicFrame>
        <p:nvGraphicFramePr>
          <p:cNvPr id="392" name="Google Shape;392;p13"/>
          <p:cNvGraphicFramePr/>
          <p:nvPr>
            <p:extLst>
              <p:ext uri="{D42A27DB-BD31-4B8C-83A1-F6EECF244321}">
                <p14:modId xmlns:p14="http://schemas.microsoft.com/office/powerpoint/2010/main" val="574459619"/>
              </p:ext>
            </p:extLst>
          </p:nvPr>
        </p:nvGraphicFramePr>
        <p:xfrm>
          <a:off x="2297035" y="461044"/>
          <a:ext cx="8808700" cy="1702700"/>
        </p:xfrm>
        <a:graphic>
          <a:graphicData uri="http://schemas.openxmlformats.org/drawingml/2006/table">
            <a:tbl>
              <a:tblPr firstRow="1" bandRow="1">
                <a:noFill/>
                <a:tableStyleId>{63CE3405-23B9-48CD-985F-4C6257BE84B1}</a:tableStyleId>
              </a:tblPr>
              <a:tblGrid>
                <a:gridCol w="2202175">
                  <a:extLst>
                    <a:ext uri="{9D8B030D-6E8A-4147-A177-3AD203B41FA5}">
                      <a16:colId xmlns:a16="http://schemas.microsoft.com/office/drawing/2014/main" val="20000"/>
                    </a:ext>
                  </a:extLst>
                </a:gridCol>
                <a:gridCol w="2202175">
                  <a:extLst>
                    <a:ext uri="{9D8B030D-6E8A-4147-A177-3AD203B41FA5}">
                      <a16:colId xmlns:a16="http://schemas.microsoft.com/office/drawing/2014/main" val="20001"/>
                    </a:ext>
                  </a:extLst>
                </a:gridCol>
                <a:gridCol w="2202175">
                  <a:extLst>
                    <a:ext uri="{9D8B030D-6E8A-4147-A177-3AD203B41FA5}">
                      <a16:colId xmlns:a16="http://schemas.microsoft.com/office/drawing/2014/main" val="20002"/>
                    </a:ext>
                  </a:extLst>
                </a:gridCol>
                <a:gridCol w="2202175">
                  <a:extLst>
                    <a:ext uri="{9D8B030D-6E8A-4147-A177-3AD203B41FA5}">
                      <a16:colId xmlns:a16="http://schemas.microsoft.com/office/drawing/2014/main" val="20003"/>
                    </a:ext>
                  </a:extLst>
                </a:gridCol>
              </a:tblGrid>
              <a:tr h="851350">
                <a:tc>
                  <a:txBody>
                    <a:bodyPr/>
                    <a:lstStyle/>
                    <a:p>
                      <a:pPr marL="0" marR="0" lvl="0" indent="0" algn="ctr" rtl="0">
                        <a:spcBef>
                          <a:spcPts val="0"/>
                        </a:spcBef>
                        <a:spcAft>
                          <a:spcPts val="0"/>
                        </a:spcAft>
                        <a:buNone/>
                      </a:pPr>
                      <a:r>
                        <a:rPr lang="en-GB" sz="3200" b="0" u="none" strike="noStrike" cap="none" dirty="0" err="1">
                          <a:solidFill>
                            <a:schemeClr val="dk1"/>
                          </a:solidFill>
                          <a:latin typeface="Manzoor Quranic Naskh" panose="02000500000000000000" pitchFamily="2" charset="-78"/>
                          <a:ea typeface="Arial"/>
                          <a:cs typeface="Manzoor Quranic Naskh" panose="02000500000000000000" pitchFamily="2" charset="-78"/>
                          <a:sym typeface="Arial"/>
                        </a:rPr>
                        <a:t>وَ</a:t>
                      </a:r>
                      <a:r>
                        <a:rPr lang="en-GB" sz="3200" b="0" u="none" strike="noStrike" cap="none" dirty="0">
                          <a:solidFill>
                            <a:schemeClr val="dk1"/>
                          </a:solidFill>
                          <a:latin typeface="Manzoor Quranic Naskh" panose="02000500000000000000" pitchFamily="2" charset="-78"/>
                          <a:ea typeface="Arial"/>
                          <a:cs typeface="Manzoor Quranic Naskh" panose="02000500000000000000" pitchFamily="2" charset="-78"/>
                          <a:sym typeface="Arial"/>
                        </a:rPr>
                        <a:t> </a:t>
                      </a:r>
                      <a:r>
                        <a:rPr lang="en-GB" sz="3200" b="0" u="none" strike="noStrike" cap="none" dirty="0" err="1">
                          <a:solidFill>
                            <a:schemeClr val="dk1"/>
                          </a:solidFill>
                          <a:latin typeface="Manzoor Quranic Naskh" panose="02000500000000000000" pitchFamily="2" charset="-78"/>
                          <a:ea typeface="Arial"/>
                          <a:cs typeface="Manzoor Quranic Naskh" panose="02000500000000000000" pitchFamily="2" charset="-78"/>
                          <a:sym typeface="Arial"/>
                        </a:rPr>
                        <a:t>تَبَارَك</a:t>
                      </a:r>
                      <a:endParaRPr sz="3200" b="0" u="none" strike="noStrike" cap="none" dirty="0">
                        <a:solidFill>
                          <a:schemeClr val="dk1"/>
                        </a:solidFill>
                        <a:latin typeface="Manzoor Quranic Naskh" panose="02000500000000000000" pitchFamily="2" charset="-78"/>
                        <a:ea typeface="Arial"/>
                        <a:cs typeface="Manzoor Quranic Naskh" panose="02000500000000000000" pitchFamily="2" charset="-78"/>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GB" sz="3200" b="0" u="none" strike="noStrike" cap="none" dirty="0" err="1">
                          <a:solidFill>
                            <a:schemeClr val="dk1"/>
                          </a:solidFill>
                          <a:latin typeface="Manzoor Quranic Naskh" panose="02000500000000000000" pitchFamily="2" charset="-78"/>
                          <a:ea typeface="Arial"/>
                          <a:cs typeface="Manzoor Quranic Naskh" panose="02000500000000000000" pitchFamily="2" charset="-78"/>
                          <a:sym typeface="Arial"/>
                        </a:rPr>
                        <a:t>وَ</a:t>
                      </a:r>
                      <a:r>
                        <a:rPr lang="en-GB" sz="3200" b="0" u="none" strike="noStrike" cap="none" dirty="0">
                          <a:solidFill>
                            <a:schemeClr val="dk1"/>
                          </a:solidFill>
                          <a:latin typeface="Manzoor Quranic Naskh" panose="02000500000000000000" pitchFamily="2" charset="-78"/>
                          <a:ea typeface="Arial"/>
                          <a:cs typeface="Manzoor Quranic Naskh" panose="02000500000000000000" pitchFamily="2" charset="-78"/>
                          <a:sym typeface="Arial"/>
                        </a:rPr>
                        <a:t> </a:t>
                      </a:r>
                      <a:r>
                        <a:rPr lang="en-GB" sz="3200" b="0" u="none" strike="noStrike" cap="none" dirty="0" err="1">
                          <a:solidFill>
                            <a:schemeClr val="dk1"/>
                          </a:solidFill>
                          <a:latin typeface="Manzoor Quranic Naskh" panose="02000500000000000000" pitchFamily="2" charset="-78"/>
                          <a:ea typeface="Arial"/>
                          <a:cs typeface="Manzoor Quranic Naskh" panose="02000500000000000000" pitchFamily="2" charset="-78"/>
                          <a:sym typeface="Arial"/>
                        </a:rPr>
                        <a:t>بِحَمْدِك</a:t>
                      </a:r>
                      <a:endParaRPr sz="3200" b="0" u="none" strike="noStrike" cap="none" dirty="0">
                        <a:solidFill>
                          <a:schemeClr val="dk1"/>
                        </a:solidFill>
                        <a:latin typeface="Manzoor Quranic Naskh" panose="02000500000000000000" pitchFamily="2" charset="-78"/>
                        <a:ea typeface="Arial"/>
                        <a:cs typeface="Manzoor Quranic Naskh" panose="02000500000000000000" pitchFamily="2" charset="-78"/>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GB" sz="3200" b="0" u="none" strike="noStrike" cap="none" dirty="0" err="1">
                          <a:solidFill>
                            <a:schemeClr val="dk1"/>
                          </a:solidFill>
                          <a:latin typeface="Manzoor Quranic Naskh" panose="02000500000000000000" pitchFamily="2" charset="-78"/>
                          <a:ea typeface="Arial"/>
                          <a:cs typeface="Manzoor Quranic Naskh" panose="02000500000000000000" pitchFamily="2" charset="-78"/>
                          <a:sym typeface="Arial"/>
                        </a:rPr>
                        <a:t>اللَّهُمّ</a:t>
                      </a:r>
                      <a:endParaRPr sz="3200" b="0" u="none" strike="noStrike" cap="none" dirty="0">
                        <a:solidFill>
                          <a:schemeClr val="dk1"/>
                        </a:solidFill>
                        <a:latin typeface="Manzoor Quranic Naskh" panose="02000500000000000000" pitchFamily="2" charset="-78"/>
                        <a:ea typeface="Arial"/>
                        <a:cs typeface="Manzoor Quranic Naskh" panose="02000500000000000000" pitchFamily="2" charset="-78"/>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GB" sz="3200" b="0" u="none" strike="noStrike" cap="none" dirty="0" err="1">
                          <a:solidFill>
                            <a:schemeClr val="dk1"/>
                          </a:solidFill>
                          <a:latin typeface="Manzoor Quranic Naskh" panose="02000500000000000000" pitchFamily="2" charset="-78"/>
                          <a:ea typeface="Arial"/>
                          <a:cs typeface="Manzoor Quranic Naskh" panose="02000500000000000000" pitchFamily="2" charset="-78"/>
                          <a:sym typeface="Arial"/>
                        </a:rPr>
                        <a:t>سُبْحْنَكَ</a:t>
                      </a:r>
                      <a:r>
                        <a:rPr lang="en-GB" sz="3200" b="0" u="none" strike="noStrike" cap="none" dirty="0">
                          <a:solidFill>
                            <a:schemeClr val="dk1"/>
                          </a:solidFill>
                          <a:latin typeface="Arial"/>
                          <a:ea typeface="Arial"/>
                          <a:cs typeface="Arial"/>
                          <a:sym typeface="Arial"/>
                        </a:rPr>
                        <a:t> </a:t>
                      </a:r>
                      <a:endParaRPr sz="1800" b="0" u="none" strike="noStrike" cap="none" dirty="0">
                        <a:solidFill>
                          <a:schemeClr val="dk1"/>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851350">
                <a:tc>
                  <a:txBody>
                    <a:bodyPr/>
                    <a:lstStyle/>
                    <a:p>
                      <a:pPr marL="0" marR="0" lvl="0" indent="0" algn="ctr" rtl="0">
                        <a:spcBef>
                          <a:spcPts val="0"/>
                        </a:spcBef>
                        <a:spcAft>
                          <a:spcPts val="0"/>
                        </a:spcAft>
                        <a:buNone/>
                      </a:pPr>
                      <a:r>
                        <a:rPr lang="en-GB" sz="2000" b="1" u="none" strike="noStrike" cap="none" dirty="0">
                          <a:latin typeface="Garamond"/>
                          <a:ea typeface="Garamond"/>
                          <a:cs typeface="Manzoor Quranic Naskh" panose="02000500000000000000" pitchFamily="2" charset="-78"/>
                          <a:sym typeface="Garamond"/>
                        </a:rPr>
                        <a:t>and blessed</a:t>
                      </a:r>
                      <a:endParaRPr sz="2000" b="1" u="none" strike="noStrike" cap="none" dirty="0">
                        <a:latin typeface="Garamond"/>
                        <a:ea typeface="Garamond"/>
                        <a:cs typeface="Manzoor Quranic Naskh" panose="02000500000000000000" pitchFamily="2" charset="-78"/>
                        <a:sym typeface="Garamond"/>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b="1" u="none" strike="noStrike" cap="none" dirty="0">
                          <a:latin typeface="Garamond"/>
                          <a:ea typeface="Garamond"/>
                          <a:cs typeface="Manzoor Quranic Naskh" panose="02000500000000000000" pitchFamily="2" charset="-78"/>
                          <a:sym typeface="Garamond"/>
                        </a:rPr>
                        <a:t>the Praiseworthy</a:t>
                      </a:r>
                      <a:endParaRPr sz="2000" b="1" u="none" strike="noStrike" cap="none" dirty="0">
                        <a:latin typeface="Garamond"/>
                        <a:ea typeface="Garamond"/>
                        <a:cs typeface="Manzoor Quranic Naskh" panose="02000500000000000000" pitchFamily="2" charset="-78"/>
                        <a:sym typeface="Garamond"/>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b="1" u="none" strike="noStrike" cap="none" dirty="0">
                          <a:latin typeface="Garamond"/>
                          <a:ea typeface="Garamond"/>
                          <a:cs typeface="Manzoor Quranic Naskh" panose="02000500000000000000" pitchFamily="2" charset="-78"/>
                          <a:sym typeface="Garamond"/>
                        </a:rPr>
                        <a:t>O Allah</a:t>
                      </a:r>
                      <a:endParaRPr sz="2000" b="1" u="none" strike="noStrike" cap="none" dirty="0">
                        <a:latin typeface="Garamond"/>
                        <a:ea typeface="Garamond"/>
                        <a:cs typeface="Manzoor Quranic Naskh" panose="02000500000000000000" pitchFamily="2" charset="-78"/>
                        <a:sym typeface="Garamond"/>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b="1" u="none" strike="noStrike" cap="none" dirty="0">
                          <a:latin typeface="Garamond"/>
                          <a:ea typeface="Garamond"/>
                          <a:cs typeface="Manzoor Quranic Naskh" panose="02000500000000000000" pitchFamily="2" charset="-78"/>
                          <a:sym typeface="Garamond"/>
                        </a:rPr>
                        <a:t>Holy are You</a:t>
                      </a:r>
                      <a:endParaRPr sz="2000" b="1" u="none" strike="noStrike" cap="none" dirty="0">
                        <a:latin typeface="Garamond"/>
                        <a:ea typeface="Garamond"/>
                        <a:cs typeface="Manzoor Quranic Naskh" panose="02000500000000000000" pitchFamily="2" charset="-78"/>
                        <a:sym typeface="Garamond"/>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393" name="Google Shape;393;p13"/>
          <p:cNvGraphicFramePr/>
          <p:nvPr>
            <p:extLst>
              <p:ext uri="{D42A27DB-BD31-4B8C-83A1-F6EECF244321}">
                <p14:modId xmlns:p14="http://schemas.microsoft.com/office/powerpoint/2010/main" val="3565063609"/>
              </p:ext>
            </p:extLst>
          </p:nvPr>
        </p:nvGraphicFramePr>
        <p:xfrm>
          <a:off x="2291780" y="2536837"/>
          <a:ext cx="8808700" cy="1702700"/>
        </p:xfrm>
        <a:graphic>
          <a:graphicData uri="http://schemas.openxmlformats.org/drawingml/2006/table">
            <a:tbl>
              <a:tblPr firstRow="1" bandRow="1">
                <a:noFill/>
                <a:tableStyleId>{63CE3405-23B9-48CD-985F-4C6257BE84B1}</a:tableStyleId>
              </a:tblPr>
              <a:tblGrid>
                <a:gridCol w="2202175">
                  <a:extLst>
                    <a:ext uri="{9D8B030D-6E8A-4147-A177-3AD203B41FA5}">
                      <a16:colId xmlns:a16="http://schemas.microsoft.com/office/drawing/2014/main" val="20000"/>
                    </a:ext>
                  </a:extLst>
                </a:gridCol>
                <a:gridCol w="2202175">
                  <a:extLst>
                    <a:ext uri="{9D8B030D-6E8A-4147-A177-3AD203B41FA5}">
                      <a16:colId xmlns:a16="http://schemas.microsoft.com/office/drawing/2014/main" val="20001"/>
                    </a:ext>
                  </a:extLst>
                </a:gridCol>
                <a:gridCol w="2202175">
                  <a:extLst>
                    <a:ext uri="{9D8B030D-6E8A-4147-A177-3AD203B41FA5}">
                      <a16:colId xmlns:a16="http://schemas.microsoft.com/office/drawing/2014/main" val="20002"/>
                    </a:ext>
                  </a:extLst>
                </a:gridCol>
                <a:gridCol w="2202175">
                  <a:extLst>
                    <a:ext uri="{9D8B030D-6E8A-4147-A177-3AD203B41FA5}">
                      <a16:colId xmlns:a16="http://schemas.microsoft.com/office/drawing/2014/main" val="20003"/>
                    </a:ext>
                  </a:extLst>
                </a:gridCol>
              </a:tblGrid>
              <a:tr h="851350">
                <a:tc>
                  <a:txBody>
                    <a:bodyPr/>
                    <a:lstStyle/>
                    <a:p>
                      <a:pPr marL="0" marR="0" lvl="0" indent="0" algn="ctr" rtl="0">
                        <a:spcBef>
                          <a:spcPts val="0"/>
                        </a:spcBef>
                        <a:spcAft>
                          <a:spcPts val="0"/>
                        </a:spcAft>
                        <a:buNone/>
                      </a:pPr>
                      <a:r>
                        <a:rPr lang="en-GB" sz="3200" b="0" u="none" strike="noStrike" cap="none" dirty="0" err="1">
                          <a:solidFill>
                            <a:schemeClr val="dk1"/>
                          </a:solidFill>
                          <a:latin typeface="Arial"/>
                          <a:ea typeface="Arial"/>
                          <a:cs typeface="Arial"/>
                          <a:sym typeface="Arial"/>
                        </a:rPr>
                        <a:t>و</a:t>
                      </a:r>
                      <a:r>
                        <a:rPr lang="en-GB" sz="3200" b="0" u="none" strike="noStrike" cap="none" dirty="0" err="1">
                          <a:solidFill>
                            <a:schemeClr val="dk1"/>
                          </a:solidFill>
                          <a:latin typeface="Manzoor Quranic Naskh" panose="02000500000000000000" pitchFamily="2" charset="-78"/>
                          <a:ea typeface="Arial"/>
                          <a:cs typeface="Manzoor Quranic Naskh" panose="02000500000000000000" pitchFamily="2" charset="-78"/>
                          <a:sym typeface="Arial"/>
                        </a:rPr>
                        <a:t>لَا</a:t>
                      </a:r>
                      <a:r>
                        <a:rPr lang="en-GB" sz="3200" b="0" u="none" strike="noStrike" cap="none" dirty="0">
                          <a:solidFill>
                            <a:schemeClr val="dk1"/>
                          </a:solidFill>
                          <a:latin typeface="Manzoor Quranic Naskh" panose="02000500000000000000" pitchFamily="2" charset="-78"/>
                          <a:ea typeface="Arial"/>
                          <a:cs typeface="Manzoor Quranic Naskh" panose="02000500000000000000" pitchFamily="2" charset="-78"/>
                          <a:sym typeface="Arial"/>
                        </a:rPr>
                        <a:t> </a:t>
                      </a:r>
                      <a:r>
                        <a:rPr lang="en-GB" sz="3200" b="0" u="none" strike="noStrike" cap="none" dirty="0" err="1">
                          <a:solidFill>
                            <a:schemeClr val="dk1"/>
                          </a:solidFill>
                          <a:latin typeface="Manzoor Quranic Naskh" panose="02000500000000000000" pitchFamily="2" charset="-78"/>
                          <a:ea typeface="Arial"/>
                          <a:cs typeface="Manzoor Quranic Naskh" panose="02000500000000000000" pitchFamily="2" charset="-78"/>
                          <a:sym typeface="Arial"/>
                        </a:rPr>
                        <a:t>إِلَهَ</a:t>
                      </a:r>
                      <a:r>
                        <a:rPr lang="en-GB" sz="3200" b="0" u="none" strike="noStrike" cap="none" dirty="0">
                          <a:solidFill>
                            <a:schemeClr val="dk1"/>
                          </a:solidFill>
                          <a:latin typeface="Manzoor Quranic Naskh" panose="02000500000000000000" pitchFamily="2" charset="-78"/>
                          <a:ea typeface="Arial"/>
                          <a:cs typeface="Manzoor Quranic Naskh" panose="02000500000000000000" pitchFamily="2" charset="-78"/>
                          <a:sym typeface="Arial"/>
                        </a:rPr>
                        <a:t> </a:t>
                      </a:r>
                      <a:endParaRPr sz="3200" b="0" u="none" strike="noStrike" cap="none" dirty="0">
                        <a:solidFill>
                          <a:schemeClr val="dk1"/>
                        </a:solidFill>
                        <a:latin typeface="Manzoor Quranic Naskh" panose="02000500000000000000" pitchFamily="2" charset="-78"/>
                        <a:ea typeface="Arial"/>
                        <a:cs typeface="Manzoor Quranic Naskh" panose="02000500000000000000" pitchFamily="2" charset="-78"/>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GB" sz="3200" b="0" u="none" strike="noStrike" cap="none" dirty="0" err="1">
                          <a:solidFill>
                            <a:schemeClr val="dk1"/>
                          </a:solidFill>
                          <a:latin typeface="Manzoor Quranic Naskh" panose="02000500000000000000" pitchFamily="2" charset="-78"/>
                          <a:ea typeface="Arial"/>
                          <a:cs typeface="Manzoor Quranic Naskh" panose="02000500000000000000" pitchFamily="2" charset="-78"/>
                          <a:sym typeface="Arial"/>
                        </a:rPr>
                        <a:t>جَدُّك</a:t>
                      </a:r>
                      <a:r>
                        <a:rPr lang="ur-PK" sz="3200" b="0" u="none" strike="noStrike" cap="none" dirty="0">
                          <a:solidFill>
                            <a:schemeClr val="dk1"/>
                          </a:solidFill>
                          <a:latin typeface="Manzoor Quranic Naskh" panose="02000500000000000000" pitchFamily="2" charset="-78"/>
                          <a:ea typeface="Arial"/>
                          <a:cs typeface="Manzoor Quranic Naskh" panose="02000500000000000000" pitchFamily="2" charset="-78"/>
                          <a:sym typeface="Arial"/>
                        </a:rPr>
                        <a:t>َ</a:t>
                      </a:r>
                      <a:endParaRPr sz="3200" b="0" u="none" strike="noStrike" cap="none" dirty="0">
                        <a:solidFill>
                          <a:schemeClr val="dk1"/>
                        </a:solidFill>
                        <a:latin typeface="Manzoor Quranic Naskh" panose="02000500000000000000" pitchFamily="2" charset="-78"/>
                        <a:ea typeface="Arial"/>
                        <a:cs typeface="Manzoor Quranic Naskh" panose="02000500000000000000" pitchFamily="2" charset="-78"/>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GB" sz="3200" b="0" u="none" strike="noStrike" cap="none" dirty="0" err="1">
                          <a:solidFill>
                            <a:schemeClr val="dk1"/>
                          </a:solidFill>
                          <a:latin typeface="Manzoor Quranic Naskh" panose="02000500000000000000" pitchFamily="2" charset="-78"/>
                          <a:ea typeface="Arial"/>
                          <a:cs typeface="Manzoor Quranic Naskh" panose="02000500000000000000" pitchFamily="2" charset="-78"/>
                          <a:sym typeface="Arial"/>
                        </a:rPr>
                        <a:t>وَتَعَالَى</a:t>
                      </a:r>
                      <a:endParaRPr sz="3200" b="0" u="none" strike="noStrike" cap="none" dirty="0">
                        <a:solidFill>
                          <a:schemeClr val="dk1"/>
                        </a:solidFill>
                        <a:latin typeface="Manzoor Quranic Naskh" panose="02000500000000000000" pitchFamily="2" charset="-78"/>
                        <a:ea typeface="Arial"/>
                        <a:cs typeface="Manzoor Quranic Naskh" panose="02000500000000000000" pitchFamily="2" charset="-78"/>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GB" sz="3200" b="0" u="none" strike="noStrike" cap="none" dirty="0" err="1">
                          <a:solidFill>
                            <a:schemeClr val="dk1"/>
                          </a:solidFill>
                          <a:latin typeface="Manzoor Quranic Naskh" panose="02000500000000000000" pitchFamily="2" charset="-78"/>
                          <a:ea typeface="Arial"/>
                          <a:cs typeface="Manzoor Quranic Naskh" panose="02000500000000000000" pitchFamily="2" charset="-78"/>
                          <a:sym typeface="Arial"/>
                        </a:rPr>
                        <a:t>اسْمُك</a:t>
                      </a:r>
                      <a:r>
                        <a:rPr lang="ur-PK" sz="3200" b="0" u="none" strike="noStrike" cap="none" dirty="0">
                          <a:solidFill>
                            <a:schemeClr val="dk1"/>
                          </a:solidFill>
                          <a:latin typeface="Manzoor Quranic Naskh" panose="02000500000000000000" pitchFamily="2" charset="-78"/>
                          <a:ea typeface="Arial"/>
                          <a:cs typeface="Manzoor Quranic Naskh" panose="02000500000000000000" pitchFamily="2" charset="-78"/>
                          <a:sym typeface="Arial"/>
                        </a:rPr>
                        <a:t>َ</a:t>
                      </a:r>
                      <a:endParaRPr sz="1800" b="0" u="none" strike="noStrike" cap="none" dirty="0">
                        <a:solidFill>
                          <a:schemeClr val="dk1"/>
                        </a:solidFill>
                        <a:latin typeface="Manzoor Quranic Naskh" panose="02000500000000000000" pitchFamily="2" charset="-78"/>
                        <a:ea typeface="Arial"/>
                        <a:cs typeface="Manzoor Quranic Naskh" panose="02000500000000000000" pitchFamily="2" charset="-78"/>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851350">
                <a:tc>
                  <a:txBody>
                    <a:bodyPr/>
                    <a:lstStyle/>
                    <a:p>
                      <a:pPr marL="0" marR="0" lvl="0" indent="0" algn="ctr" rtl="0">
                        <a:spcBef>
                          <a:spcPts val="0"/>
                        </a:spcBef>
                        <a:spcAft>
                          <a:spcPts val="0"/>
                        </a:spcAft>
                        <a:buNone/>
                      </a:pPr>
                      <a:r>
                        <a:rPr lang="en-GB" sz="2000" b="1" u="none" strike="noStrike" cap="none">
                          <a:latin typeface="Garamond"/>
                          <a:ea typeface="Garamond"/>
                          <a:cs typeface="Garamond"/>
                          <a:sym typeface="Garamond"/>
                        </a:rPr>
                        <a:t>and there is none to be worshipped</a:t>
                      </a:r>
                      <a:endParaRPr sz="2000" b="1" u="none" strike="noStrike" cap="none">
                        <a:latin typeface="Garamond"/>
                        <a:ea typeface="Garamond"/>
                        <a:cs typeface="Garamond"/>
                        <a:sym typeface="Garamond"/>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Garamond"/>
                        <a:buNone/>
                      </a:pPr>
                      <a:r>
                        <a:rPr lang="en-GB" sz="2000" b="1" u="none" strike="noStrike" cap="none">
                          <a:latin typeface="Garamond"/>
                          <a:ea typeface="Garamond"/>
                          <a:cs typeface="Garamond"/>
                          <a:sym typeface="Garamond"/>
                        </a:rPr>
                        <a:t>is Your Majesty</a:t>
                      </a:r>
                      <a:endParaRPr sz="2000" b="1" u="none" strike="noStrike" cap="none">
                        <a:latin typeface="Garamond"/>
                        <a:ea typeface="Garamond"/>
                        <a:cs typeface="Garamond"/>
                        <a:sym typeface="Garamond"/>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b="1" u="none" strike="noStrike" cap="none">
                          <a:latin typeface="Garamond"/>
                          <a:ea typeface="Garamond"/>
                          <a:cs typeface="Garamond"/>
                          <a:sym typeface="Garamond"/>
                        </a:rPr>
                        <a:t>and exalted</a:t>
                      </a:r>
                      <a:endParaRPr sz="2000" b="1" u="none" strike="noStrike" cap="none">
                        <a:latin typeface="Garamond"/>
                        <a:ea typeface="Garamond"/>
                        <a:cs typeface="Garamond"/>
                        <a:sym typeface="Garamond"/>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b="1" u="none" strike="noStrike" cap="none" dirty="0">
                          <a:latin typeface="Garamond"/>
                          <a:ea typeface="Garamond"/>
                          <a:cs typeface="Garamond"/>
                          <a:sym typeface="Garamond"/>
                        </a:rPr>
                        <a:t>is Your name</a:t>
                      </a:r>
                      <a:endParaRPr sz="2000" b="1" u="none" strike="noStrike" cap="none" dirty="0">
                        <a:latin typeface="Garamond"/>
                        <a:ea typeface="Garamond"/>
                        <a:cs typeface="Garamond"/>
                        <a:sym typeface="Garamond"/>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394" name="Google Shape;394;p13"/>
          <p:cNvGraphicFramePr/>
          <p:nvPr>
            <p:extLst>
              <p:ext uri="{D42A27DB-BD31-4B8C-83A1-F6EECF244321}">
                <p14:modId xmlns:p14="http://schemas.microsoft.com/office/powerpoint/2010/main" val="1028345119"/>
              </p:ext>
            </p:extLst>
          </p:nvPr>
        </p:nvGraphicFramePr>
        <p:xfrm>
          <a:off x="5435030" y="4621804"/>
          <a:ext cx="2202175" cy="1702700"/>
        </p:xfrm>
        <a:graphic>
          <a:graphicData uri="http://schemas.openxmlformats.org/drawingml/2006/table">
            <a:tbl>
              <a:tblPr firstRow="1" bandRow="1">
                <a:noFill/>
                <a:tableStyleId>{63CE3405-23B9-48CD-985F-4C6257BE84B1}</a:tableStyleId>
              </a:tblPr>
              <a:tblGrid>
                <a:gridCol w="2202175">
                  <a:extLst>
                    <a:ext uri="{9D8B030D-6E8A-4147-A177-3AD203B41FA5}">
                      <a16:colId xmlns:a16="http://schemas.microsoft.com/office/drawing/2014/main" val="20000"/>
                    </a:ext>
                  </a:extLst>
                </a:gridCol>
              </a:tblGrid>
              <a:tr h="851350">
                <a:tc>
                  <a:txBody>
                    <a:bodyPr/>
                    <a:lstStyle/>
                    <a:p>
                      <a:pPr marL="0" marR="0" lvl="0" indent="0" algn="ctr" rtl="0">
                        <a:spcBef>
                          <a:spcPts val="0"/>
                        </a:spcBef>
                        <a:spcAft>
                          <a:spcPts val="0"/>
                        </a:spcAft>
                        <a:buNone/>
                      </a:pPr>
                      <a:r>
                        <a:rPr lang="en-GB" sz="3200" b="0" u="none" strike="noStrike" cap="none" dirty="0" err="1">
                          <a:solidFill>
                            <a:schemeClr val="dk1"/>
                          </a:solidFill>
                          <a:latin typeface="Manzoor Quranic Naskh" panose="02000500000000000000" pitchFamily="2" charset="-78"/>
                          <a:ea typeface="Arial"/>
                          <a:cs typeface="Manzoor Quranic Naskh" panose="02000500000000000000" pitchFamily="2" charset="-78"/>
                          <a:sym typeface="Arial"/>
                        </a:rPr>
                        <a:t>غَيْرُكَ</a:t>
                      </a:r>
                      <a:endParaRPr dirty="0">
                        <a:latin typeface="Manzoor Quranic Naskh" panose="02000500000000000000" pitchFamily="2" charset="-78"/>
                        <a:cs typeface="Manzoor Quranic Naskh" panose="02000500000000000000" pitchFamily="2" charset="-78"/>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851350">
                <a:tc>
                  <a:txBody>
                    <a:bodyPr/>
                    <a:lstStyle/>
                    <a:p>
                      <a:pPr marL="0" marR="0" lvl="0" indent="0" algn="ctr" rtl="0">
                        <a:spcBef>
                          <a:spcPts val="0"/>
                        </a:spcBef>
                        <a:spcAft>
                          <a:spcPts val="0"/>
                        </a:spcAft>
                        <a:buNone/>
                      </a:pPr>
                      <a:r>
                        <a:rPr lang="en-GB" sz="2000" b="1" u="none" strike="noStrike" cap="none" dirty="0">
                          <a:latin typeface="Garamond"/>
                          <a:ea typeface="Garamond"/>
                          <a:cs typeface="Garamond"/>
                          <a:sym typeface="Garamond"/>
                        </a:rPr>
                        <a:t>besides You</a:t>
                      </a:r>
                      <a:endParaRPr sz="2000" b="1" u="none" strike="noStrike" cap="none" dirty="0">
                        <a:latin typeface="Garamond"/>
                        <a:ea typeface="Garamond"/>
                        <a:cs typeface="Garamond"/>
                        <a:sym typeface="Garamond"/>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395" name="Google Shape;395;p13"/>
          <p:cNvPicPr preferRelativeResize="0"/>
          <p:nvPr/>
        </p:nvPicPr>
        <p:blipFill rotWithShape="1">
          <a:blip r:embed="rId4">
            <a:alphaModFix/>
          </a:blip>
          <a:srcRect l="22832" t="11452" r="24162" b="7480"/>
          <a:stretch/>
        </p:blipFill>
        <p:spPr>
          <a:xfrm>
            <a:off x="9418320" y="4436200"/>
            <a:ext cx="1188720" cy="2230684"/>
          </a:xfrm>
          <a:prstGeom prst="rect">
            <a:avLst/>
          </a:prstGeom>
          <a:noFill/>
          <a:ln>
            <a:noFill/>
          </a:ln>
        </p:spPr>
      </p:pic>
      <p:pic>
        <p:nvPicPr>
          <p:cNvPr id="396" name="Google Shape;396;p13" descr="6,024 Kids Muslim Praying Stock Vectors and Vector Art | Shutterstock"/>
          <p:cNvPicPr preferRelativeResize="0"/>
          <p:nvPr/>
        </p:nvPicPr>
        <p:blipFill rotWithShape="1">
          <a:blip r:embed="rId5">
            <a:alphaModFix/>
          </a:blip>
          <a:srcRect l="13397" r="13372" b="6591"/>
          <a:stretch/>
        </p:blipFill>
        <p:spPr>
          <a:xfrm>
            <a:off x="2575560" y="4328707"/>
            <a:ext cx="1786005" cy="245336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401"/>
        <p:cNvGrpSpPr/>
        <p:nvPr/>
      </p:nvGrpSpPr>
      <p:grpSpPr>
        <a:xfrm>
          <a:off x="0" y="0"/>
          <a:ext cx="0" cy="0"/>
          <a:chOff x="0" y="0"/>
          <a:chExt cx="0" cy="0"/>
        </a:xfrm>
      </p:grpSpPr>
      <p:pic>
        <p:nvPicPr>
          <p:cNvPr id="402" name="Google Shape;402;p14" descr="Mubarak Mosque Archives | The Review of Religions"/>
          <p:cNvPicPr preferRelativeResize="0"/>
          <p:nvPr/>
        </p:nvPicPr>
        <p:blipFill rotWithShape="1">
          <a:blip r:embed="rId3">
            <a:alphaModFix/>
          </a:blip>
          <a:srcRect r="15398"/>
          <a:stretch/>
        </p:blipFill>
        <p:spPr>
          <a:xfrm>
            <a:off x="3618269" y="0"/>
            <a:ext cx="8679898" cy="6846116"/>
          </a:xfrm>
          <a:prstGeom prst="rect">
            <a:avLst/>
          </a:prstGeom>
          <a:noFill/>
          <a:ln>
            <a:noFill/>
          </a:ln>
        </p:spPr>
      </p:pic>
      <p:sp>
        <p:nvSpPr>
          <p:cNvPr id="403" name="Google Shape;403;p14"/>
          <p:cNvSpPr/>
          <p:nvPr/>
        </p:nvSpPr>
        <p:spPr>
          <a:xfrm>
            <a:off x="-20728" y="-118533"/>
            <a:ext cx="4711261" cy="7176558"/>
          </a:xfrm>
          <a:prstGeom prst="rect">
            <a:avLst/>
          </a:prstGeom>
          <a:solidFill>
            <a:srgbClr val="3D3006"/>
          </a:solid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lt1"/>
              </a:solidFill>
              <a:latin typeface="EB Garamond"/>
              <a:ea typeface="EB Garamond"/>
              <a:cs typeface="EB Garamond"/>
              <a:sym typeface="EB Garamond"/>
            </a:endParaRPr>
          </a:p>
        </p:txBody>
      </p:sp>
      <p:sp>
        <p:nvSpPr>
          <p:cNvPr id="404" name="Google Shape;404;p14"/>
          <p:cNvSpPr txBox="1"/>
          <p:nvPr/>
        </p:nvSpPr>
        <p:spPr>
          <a:xfrm>
            <a:off x="-1078665" y="2268896"/>
            <a:ext cx="6827134" cy="23083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200" b="1">
                <a:solidFill>
                  <a:schemeClr val="lt1"/>
                </a:solidFill>
                <a:latin typeface="Garamond"/>
                <a:ea typeface="Garamond"/>
                <a:cs typeface="Garamond"/>
                <a:sym typeface="Garamond"/>
              </a:rPr>
              <a:t>FRIDAY</a:t>
            </a:r>
            <a:endParaRPr/>
          </a:p>
          <a:p>
            <a:pPr marL="0" marR="0" lvl="0" indent="0" algn="ctr" rtl="0">
              <a:spcBef>
                <a:spcPts val="0"/>
              </a:spcBef>
              <a:spcAft>
                <a:spcPts val="0"/>
              </a:spcAft>
              <a:buNone/>
            </a:pPr>
            <a:r>
              <a:rPr lang="en-GB" sz="7200" b="1">
                <a:solidFill>
                  <a:schemeClr val="lt1"/>
                </a:solidFill>
                <a:latin typeface="Garamond"/>
                <a:ea typeface="Garamond"/>
                <a:cs typeface="Garamond"/>
                <a:sym typeface="Garamond"/>
              </a:rPr>
              <a:t>SERMON</a:t>
            </a:r>
            <a:endParaRPr/>
          </a:p>
        </p:txBody>
      </p:sp>
      <p:cxnSp>
        <p:nvCxnSpPr>
          <p:cNvPr id="405" name="Google Shape;405;p14"/>
          <p:cNvCxnSpPr/>
          <p:nvPr/>
        </p:nvCxnSpPr>
        <p:spPr>
          <a:xfrm>
            <a:off x="1322801" y="3425258"/>
            <a:ext cx="2043113" cy="0"/>
          </a:xfrm>
          <a:prstGeom prst="straightConnector1">
            <a:avLst/>
          </a:prstGeom>
          <a:noFill/>
          <a:ln w="28575" cap="flat" cmpd="sng">
            <a:solidFill>
              <a:schemeClr val="lt1"/>
            </a:solidFill>
            <a:prstDash val="solid"/>
            <a:miter lim="800000"/>
            <a:headEnd type="none" w="sm" len="sm"/>
            <a:tailEnd type="none" w="sm" len="sm"/>
          </a:ln>
        </p:spPr>
      </p:cxnSp>
      <p:pic>
        <p:nvPicPr>
          <p:cNvPr id="406" name="Google Shape;406;p14" descr="Badge 6 with solid fill"/>
          <p:cNvPicPr preferRelativeResize="0"/>
          <p:nvPr/>
        </p:nvPicPr>
        <p:blipFill rotWithShape="1">
          <a:blip r:embed="rId4">
            <a:alphaModFix/>
          </a:blip>
          <a:srcRect/>
          <a:stretch/>
        </p:blipFill>
        <p:spPr>
          <a:xfrm>
            <a:off x="118" y="-78238"/>
            <a:ext cx="1207008" cy="1207008"/>
          </a:xfrm>
          <a:prstGeom prst="rect">
            <a:avLst/>
          </a:prstGeom>
          <a:noFill/>
          <a:ln>
            <a:noFill/>
          </a:ln>
        </p:spPr>
      </p:pic>
      <p:sp>
        <p:nvSpPr>
          <p:cNvPr id="407" name="Google Shape;407;p14"/>
          <p:cNvSpPr txBox="1"/>
          <p:nvPr/>
        </p:nvSpPr>
        <p:spPr>
          <a:xfrm>
            <a:off x="53324" y="5067655"/>
            <a:ext cx="4581792"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1" u="none" strike="noStrike" dirty="0">
                <a:solidFill>
                  <a:schemeClr val="lt1"/>
                </a:solidFill>
                <a:latin typeface="Garamond"/>
                <a:ea typeface="Garamond"/>
                <a:cs typeface="Garamond"/>
                <a:sym typeface="Garamond"/>
              </a:rPr>
              <a:t>Friday </a:t>
            </a:r>
            <a:r>
              <a:rPr lang="en-GB" sz="3600" b="1" dirty="0">
                <a:solidFill>
                  <a:schemeClr val="lt1"/>
                </a:solidFill>
                <a:latin typeface="Garamond"/>
                <a:ea typeface="Garamond"/>
                <a:cs typeface="Garamond"/>
                <a:sym typeface="Garamond"/>
              </a:rPr>
              <a:t>15</a:t>
            </a:r>
            <a:r>
              <a:rPr lang="en-GB" sz="3600" b="1" baseline="30000" dirty="0">
                <a:solidFill>
                  <a:schemeClr val="lt1"/>
                </a:solidFill>
                <a:latin typeface="Garamond"/>
                <a:ea typeface="Garamond"/>
                <a:cs typeface="Garamond"/>
                <a:sym typeface="Garamond"/>
              </a:rPr>
              <a:t>th</a:t>
            </a:r>
            <a:r>
              <a:rPr lang="en-GB" sz="3600" b="1" u="none" strike="noStrike" dirty="0">
                <a:solidFill>
                  <a:schemeClr val="lt1"/>
                </a:solidFill>
                <a:latin typeface="Garamond"/>
                <a:ea typeface="Garamond"/>
                <a:cs typeface="Garamond"/>
                <a:sym typeface="Garamond"/>
              </a:rPr>
              <a:t> May</a:t>
            </a:r>
            <a:endParaRPr dirty="0"/>
          </a:p>
          <a:p>
            <a:pPr marL="0" marR="0" lvl="0" indent="0" algn="ctr" rtl="0">
              <a:spcBef>
                <a:spcPts val="0"/>
              </a:spcBef>
              <a:spcAft>
                <a:spcPts val="0"/>
              </a:spcAft>
              <a:buNone/>
            </a:pPr>
            <a:r>
              <a:rPr lang="en-GB" sz="3600" b="1" dirty="0">
                <a:solidFill>
                  <a:schemeClr val="lt1"/>
                </a:solidFill>
                <a:latin typeface="Garamond"/>
                <a:ea typeface="Garamond"/>
                <a:cs typeface="Garamond"/>
                <a:sym typeface="Garamond"/>
              </a:rPr>
              <a:t>2026</a:t>
            </a:r>
            <a:endParaRPr sz="3200" b="1" dirty="0">
              <a:solidFill>
                <a:schemeClr val="lt1"/>
              </a:solidFill>
              <a:latin typeface="Garamond"/>
              <a:ea typeface="Garamond"/>
              <a:cs typeface="Garamond"/>
              <a:sym typeface="Garamond"/>
            </a:endParaRPr>
          </a:p>
          <a:p>
            <a:pPr marL="0" marR="0" lvl="0" indent="0" algn="l" rtl="0">
              <a:spcBef>
                <a:spcPts val="0"/>
              </a:spcBef>
              <a:spcAft>
                <a:spcPts val="0"/>
              </a:spcAft>
              <a:buNone/>
            </a:pPr>
            <a:endParaRPr sz="2400" b="1" dirty="0">
              <a:solidFill>
                <a:schemeClr val="lt1"/>
              </a:solidFill>
              <a:latin typeface="Garamond"/>
              <a:ea typeface="Garamond"/>
              <a:cs typeface="Garamond"/>
              <a:sym typeface="Garamo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p15"/>
          <p:cNvPicPr preferRelativeResize="0"/>
          <p:nvPr/>
        </p:nvPicPr>
        <p:blipFill rotWithShape="1">
          <a:blip r:embed="rId3">
            <a:alphaModFix/>
          </a:blip>
          <a:srcRect/>
          <a:stretch/>
        </p:blipFill>
        <p:spPr>
          <a:xfrm>
            <a:off x="4042183" y="1832875"/>
            <a:ext cx="4402114" cy="4705651"/>
          </a:xfrm>
          <a:prstGeom prst="rect">
            <a:avLst/>
          </a:prstGeom>
          <a:noFill/>
          <a:ln>
            <a:noFill/>
          </a:ln>
        </p:spPr>
      </p:pic>
      <p:pic>
        <p:nvPicPr>
          <p:cNvPr id="414" name="Google Shape;414;p15"/>
          <p:cNvPicPr preferRelativeResize="0"/>
          <p:nvPr/>
        </p:nvPicPr>
        <p:blipFill rotWithShape="1">
          <a:blip r:embed="rId4">
            <a:alphaModFix/>
          </a:blip>
          <a:srcRect/>
          <a:stretch/>
        </p:blipFill>
        <p:spPr>
          <a:xfrm>
            <a:off x="8038728" y="1920424"/>
            <a:ext cx="4303578" cy="4489344"/>
          </a:xfrm>
          <a:prstGeom prst="rect">
            <a:avLst/>
          </a:prstGeom>
          <a:noFill/>
          <a:ln>
            <a:noFill/>
          </a:ln>
        </p:spPr>
      </p:pic>
      <p:pic>
        <p:nvPicPr>
          <p:cNvPr id="415" name="Google Shape;415;p15"/>
          <p:cNvPicPr preferRelativeResize="0"/>
          <p:nvPr/>
        </p:nvPicPr>
        <p:blipFill rotWithShape="1">
          <a:blip r:embed="rId5">
            <a:alphaModFix/>
          </a:blip>
          <a:srcRect/>
          <a:stretch/>
        </p:blipFill>
        <p:spPr>
          <a:xfrm>
            <a:off x="68165" y="1955556"/>
            <a:ext cx="4352862" cy="4141788"/>
          </a:xfrm>
          <a:prstGeom prst="rect">
            <a:avLst/>
          </a:prstGeom>
          <a:noFill/>
          <a:ln>
            <a:noFill/>
          </a:ln>
        </p:spPr>
      </p:pic>
      <p:sp>
        <p:nvSpPr>
          <p:cNvPr id="416" name="Google Shape;416;p15"/>
          <p:cNvSpPr txBox="1"/>
          <p:nvPr/>
        </p:nvSpPr>
        <p:spPr>
          <a:xfrm>
            <a:off x="4506943" y="2411177"/>
            <a:ext cx="3405994" cy="31495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dirty="0">
                <a:solidFill>
                  <a:srgbClr val="1F1F1F"/>
                </a:solidFill>
                <a:latin typeface="Garamond" panose="02020404030301010803" pitchFamily="18" charset="0"/>
                <a:sym typeface="Arial"/>
              </a:rPr>
              <a:t>It is recorded that whenever the Holy Prophet (</a:t>
            </a:r>
            <a:r>
              <a:rPr lang="en-GB" sz="1600" b="1" dirty="0" err="1">
                <a:solidFill>
                  <a:srgbClr val="1F1F1F"/>
                </a:solidFill>
                <a:latin typeface="Garamond" panose="02020404030301010803" pitchFamily="18" charset="0"/>
                <a:sym typeface="Arial"/>
              </a:rPr>
              <a:t>sa</a:t>
            </a:r>
            <a:r>
              <a:rPr lang="en-GB" sz="1600" b="1" dirty="0">
                <a:solidFill>
                  <a:srgbClr val="1F1F1F"/>
                </a:solidFill>
                <a:latin typeface="Garamond" panose="02020404030301010803" pitchFamily="18" charset="0"/>
                <a:sym typeface="Arial"/>
              </a:rPr>
              <a:t>) met the Ansar, he would greet their children, place his hand on their heads and pray for them.</a:t>
            </a:r>
            <a:endParaRPr b="1" dirty="0">
              <a:latin typeface="Garamond" panose="02020404030301010803" pitchFamily="18" charset="0"/>
            </a:endParaRPr>
          </a:p>
          <a:p>
            <a:pPr marL="0" marR="0" lvl="0" indent="0" algn="ctr" rtl="0">
              <a:spcBef>
                <a:spcPts val="800"/>
              </a:spcBef>
              <a:spcAft>
                <a:spcPts val="0"/>
              </a:spcAft>
              <a:buNone/>
            </a:pPr>
            <a:r>
              <a:rPr lang="en-GB" sz="1600" b="1" dirty="0">
                <a:solidFill>
                  <a:srgbClr val="1F1F1F"/>
                </a:solidFill>
                <a:latin typeface="Garamond" panose="02020404030301010803" pitchFamily="18" charset="0"/>
                <a:sym typeface="Arial"/>
              </a:rPr>
              <a:t>Once, a man went to the Holy Prophet (</a:t>
            </a:r>
            <a:r>
              <a:rPr lang="en-GB" sz="1600" b="1" dirty="0" err="1">
                <a:solidFill>
                  <a:srgbClr val="1F1F1F"/>
                </a:solidFill>
                <a:latin typeface="Garamond" panose="02020404030301010803" pitchFamily="18" charset="0"/>
                <a:sym typeface="Arial"/>
              </a:rPr>
              <a:t>sa</a:t>
            </a:r>
            <a:r>
              <a:rPr lang="en-GB" sz="1600" b="1" dirty="0">
                <a:solidFill>
                  <a:srgbClr val="1F1F1F"/>
                </a:solidFill>
                <a:latin typeface="Garamond" panose="02020404030301010803" pitchFamily="18" charset="0"/>
                <a:sym typeface="Arial"/>
              </a:rPr>
              <a:t>) to speak with him, but due to the awe of being in the presence of the Holy Prophet (</a:t>
            </a:r>
            <a:r>
              <a:rPr lang="en-GB" sz="1600" b="1" dirty="0" err="1">
                <a:solidFill>
                  <a:srgbClr val="1F1F1F"/>
                </a:solidFill>
                <a:latin typeface="Garamond" panose="02020404030301010803" pitchFamily="18" charset="0"/>
                <a:sym typeface="Arial"/>
              </a:rPr>
              <a:t>sa</a:t>
            </a:r>
            <a:r>
              <a:rPr lang="en-GB" sz="1600" b="1" dirty="0">
                <a:solidFill>
                  <a:srgbClr val="1F1F1F"/>
                </a:solidFill>
                <a:latin typeface="Garamond" panose="02020404030301010803" pitchFamily="18" charset="0"/>
                <a:sym typeface="Arial"/>
              </a:rPr>
              <a:t>), the man began shaking. The Holy Prophet (</a:t>
            </a:r>
            <a:r>
              <a:rPr lang="en-GB" sz="1600" b="1" dirty="0" err="1">
                <a:solidFill>
                  <a:srgbClr val="1F1F1F"/>
                </a:solidFill>
                <a:latin typeface="Garamond" panose="02020404030301010803" pitchFamily="18" charset="0"/>
                <a:sym typeface="Arial"/>
              </a:rPr>
              <a:t>sa</a:t>
            </a:r>
            <a:r>
              <a:rPr lang="en-GB" sz="1600" b="1" dirty="0">
                <a:solidFill>
                  <a:srgbClr val="1F1F1F"/>
                </a:solidFill>
                <a:latin typeface="Garamond" panose="02020404030301010803" pitchFamily="18" charset="0"/>
                <a:sym typeface="Arial"/>
              </a:rPr>
              <a:t>) told him to remain calm, for he was the son of a woman who would eat dried meat. </a:t>
            </a:r>
            <a:endParaRPr sz="1600" b="1" dirty="0">
              <a:solidFill>
                <a:srgbClr val="1F1F1F"/>
              </a:solidFill>
              <a:latin typeface="Garamond" panose="02020404030301010803" pitchFamily="18" charset="0"/>
              <a:sym typeface="Arial"/>
            </a:endParaRPr>
          </a:p>
        </p:txBody>
      </p:sp>
      <p:sp>
        <p:nvSpPr>
          <p:cNvPr id="417" name="Google Shape;417;p15"/>
          <p:cNvSpPr txBox="1"/>
          <p:nvPr/>
        </p:nvSpPr>
        <p:spPr>
          <a:xfrm>
            <a:off x="8378459" y="2336284"/>
            <a:ext cx="3415079" cy="34326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dirty="0">
                <a:solidFill>
                  <a:schemeClr val="dk1"/>
                </a:solidFill>
                <a:latin typeface="Garamond" panose="02020404030301010803" pitchFamily="18" charset="0"/>
                <a:sym typeface="Arial"/>
              </a:rPr>
              <a:t>On the way to the Battle of Badr, there were three people assigned to one camel. When it was the Holy Prophet (</a:t>
            </a:r>
            <a:r>
              <a:rPr lang="en-GB" sz="1600" b="1" dirty="0" err="1">
                <a:solidFill>
                  <a:schemeClr val="dk1"/>
                </a:solidFill>
                <a:latin typeface="Garamond" panose="02020404030301010803" pitchFamily="18" charset="0"/>
                <a:sym typeface="Arial"/>
              </a:rPr>
              <a:t>sa</a:t>
            </a:r>
            <a:r>
              <a:rPr lang="en-GB" sz="1600" b="1" dirty="0">
                <a:solidFill>
                  <a:schemeClr val="dk1"/>
                </a:solidFill>
                <a:latin typeface="Garamond" panose="02020404030301010803" pitchFamily="18" charset="0"/>
                <a:sym typeface="Arial"/>
              </a:rPr>
              <a:t>)'s turn to walk, his two companions requested that he continue sitting on the camel while they walked. The Holy Prophet (</a:t>
            </a:r>
            <a:r>
              <a:rPr lang="en-GB" sz="1600" b="1" dirty="0" err="1">
                <a:solidFill>
                  <a:schemeClr val="dk1"/>
                </a:solidFill>
                <a:latin typeface="Garamond" panose="02020404030301010803" pitchFamily="18" charset="0"/>
                <a:sym typeface="Arial"/>
              </a:rPr>
              <a:t>sa</a:t>
            </a:r>
            <a:r>
              <a:rPr lang="en-GB" sz="1600" b="1" dirty="0">
                <a:solidFill>
                  <a:schemeClr val="dk1"/>
                </a:solidFill>
                <a:latin typeface="Garamond" panose="02020404030301010803" pitchFamily="18" charset="0"/>
                <a:sym typeface="Arial"/>
              </a:rPr>
              <a:t>) replied by saying that they did not have more endurance to walk than he did, nor was he any different from them, and insisted that they rode on the camel while he walked.  </a:t>
            </a:r>
            <a:endParaRPr sz="1600" b="1" dirty="0">
              <a:latin typeface="Garamond" panose="02020404030301010803" pitchFamily="18" charset="0"/>
            </a:endParaRPr>
          </a:p>
          <a:p>
            <a:pPr marL="0" marR="0" lvl="0" indent="0" algn="ctr" rtl="0">
              <a:lnSpc>
                <a:spcPct val="115000"/>
              </a:lnSpc>
              <a:spcBef>
                <a:spcPts val="800"/>
              </a:spcBef>
              <a:spcAft>
                <a:spcPts val="0"/>
              </a:spcAft>
              <a:buNone/>
            </a:pPr>
            <a:endParaRPr sz="1600" b="1" dirty="0">
              <a:solidFill>
                <a:schemeClr val="dk1"/>
              </a:solidFill>
              <a:latin typeface="Garamond" panose="02020404030301010803" pitchFamily="18" charset="0"/>
              <a:sym typeface="Arial"/>
            </a:endParaRPr>
          </a:p>
        </p:txBody>
      </p:sp>
      <p:pic>
        <p:nvPicPr>
          <p:cNvPr id="418" name="Google Shape;418;p15"/>
          <p:cNvPicPr preferRelativeResize="0"/>
          <p:nvPr/>
        </p:nvPicPr>
        <p:blipFill rotWithShape="1">
          <a:blip r:embed="rId6">
            <a:alphaModFix/>
          </a:blip>
          <a:srcRect/>
          <a:stretch/>
        </p:blipFill>
        <p:spPr>
          <a:xfrm>
            <a:off x="7096983" y="5212261"/>
            <a:ext cx="1058640" cy="746341"/>
          </a:xfrm>
          <a:prstGeom prst="rect">
            <a:avLst/>
          </a:prstGeom>
          <a:noFill/>
          <a:ln>
            <a:noFill/>
          </a:ln>
        </p:spPr>
      </p:pic>
      <p:pic>
        <p:nvPicPr>
          <p:cNvPr id="419" name="Google Shape;419;p15" descr="Islamic prayer rug (61969888) – Royalty-Free Vector | VectorStock"/>
          <p:cNvPicPr preferRelativeResize="0"/>
          <p:nvPr/>
        </p:nvPicPr>
        <p:blipFill rotWithShape="1">
          <a:blip r:embed="rId7">
            <a:alphaModFix/>
          </a:blip>
          <a:srcRect/>
          <a:stretch/>
        </p:blipFill>
        <p:spPr>
          <a:xfrm rot="719971">
            <a:off x="2676580" y="5049526"/>
            <a:ext cx="1392741" cy="1392741"/>
          </a:xfrm>
          <a:prstGeom prst="rect">
            <a:avLst/>
          </a:prstGeom>
          <a:noFill/>
          <a:ln>
            <a:noFill/>
          </a:ln>
        </p:spPr>
      </p:pic>
      <p:pic>
        <p:nvPicPr>
          <p:cNvPr id="420" name="Google Shape;420;p15" descr="FS4KIDS | EP218: The Holy Prophet’s (sa) Immense Love for Allah">
            <a:hlinkClick r:id="rId8"/>
          </p:cNvPr>
          <p:cNvPicPr preferRelativeResize="0"/>
          <p:nvPr/>
        </p:nvPicPr>
        <p:blipFill rotWithShape="1">
          <a:blip r:embed="rId9">
            <a:alphaModFix/>
          </a:blip>
          <a:srcRect/>
          <a:stretch/>
        </p:blipFill>
        <p:spPr>
          <a:xfrm>
            <a:off x="10251369" y="5986010"/>
            <a:ext cx="1309212" cy="736432"/>
          </a:xfrm>
          <a:prstGeom prst="rect">
            <a:avLst/>
          </a:prstGeom>
          <a:noFill/>
          <a:ln>
            <a:noFill/>
          </a:ln>
        </p:spPr>
      </p:pic>
      <p:pic>
        <p:nvPicPr>
          <p:cNvPr id="421" name="Google Shape;421;p15" descr="Golden Crescent Moon Clip Art – Royalty-Free Vector | VectorStock"/>
          <p:cNvPicPr preferRelativeResize="0"/>
          <p:nvPr/>
        </p:nvPicPr>
        <p:blipFill rotWithShape="1">
          <a:blip r:embed="rId10">
            <a:alphaModFix/>
          </a:blip>
          <a:srcRect/>
          <a:stretch/>
        </p:blipFill>
        <p:spPr>
          <a:xfrm rot="1526760">
            <a:off x="11115015" y="4832509"/>
            <a:ext cx="1139110" cy="1230239"/>
          </a:xfrm>
          <a:prstGeom prst="rect">
            <a:avLst/>
          </a:prstGeom>
          <a:noFill/>
          <a:ln>
            <a:noFill/>
          </a:ln>
        </p:spPr>
      </p:pic>
      <p:pic>
        <p:nvPicPr>
          <p:cNvPr id="422" name="Google Shape;422;p15"/>
          <p:cNvPicPr preferRelativeResize="0"/>
          <p:nvPr/>
        </p:nvPicPr>
        <p:blipFill rotWithShape="1">
          <a:blip r:embed="rId11">
            <a:alphaModFix/>
          </a:blip>
          <a:srcRect/>
          <a:stretch/>
        </p:blipFill>
        <p:spPr>
          <a:xfrm rot="-508338">
            <a:off x="9340725" y="5844226"/>
            <a:ext cx="1020001" cy="1020001"/>
          </a:xfrm>
          <a:prstGeom prst="rect">
            <a:avLst/>
          </a:prstGeom>
          <a:noFill/>
          <a:ln>
            <a:noFill/>
          </a:ln>
        </p:spPr>
      </p:pic>
      <p:sp>
        <p:nvSpPr>
          <p:cNvPr id="423" name="Google Shape;423;p15"/>
          <p:cNvSpPr txBox="1"/>
          <p:nvPr/>
        </p:nvSpPr>
        <p:spPr>
          <a:xfrm>
            <a:off x="2670605" y="6241302"/>
            <a:ext cx="730053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Arial"/>
                <a:ea typeface="Arial"/>
                <a:cs typeface="Arial"/>
                <a:sym typeface="Arial"/>
              </a:rPr>
              <a:t>Watch this weeks Friday Sermon 4 Kids!</a:t>
            </a:r>
            <a:endParaRPr/>
          </a:p>
        </p:txBody>
      </p:sp>
      <p:sp>
        <p:nvSpPr>
          <p:cNvPr id="424" name="Google Shape;424;p15"/>
          <p:cNvSpPr txBox="1"/>
          <p:nvPr/>
        </p:nvSpPr>
        <p:spPr>
          <a:xfrm>
            <a:off x="2259097" y="207330"/>
            <a:ext cx="7673805" cy="923330"/>
          </a:xfrm>
          <a:prstGeom prst="rect">
            <a:avLst/>
          </a:prstGeom>
          <a:solidFill>
            <a:srgbClr val="3D300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i="0" u="none" strike="noStrike">
                <a:solidFill>
                  <a:schemeClr val="lt1"/>
                </a:solidFill>
                <a:latin typeface="Montserrat Medium"/>
                <a:ea typeface="Montserrat Medium"/>
                <a:cs typeface="Montserrat Medium"/>
                <a:sym typeface="Montserrat Medium"/>
              </a:rPr>
              <a:t>FRIDAY SERMON</a:t>
            </a:r>
            <a:endParaRPr sz="5400">
              <a:solidFill>
                <a:schemeClr val="lt1"/>
              </a:solidFill>
              <a:latin typeface="Montserrat Medium"/>
              <a:ea typeface="Montserrat Medium"/>
              <a:cs typeface="Montserrat Medium"/>
              <a:sym typeface="Montserrat Medium"/>
            </a:endParaRPr>
          </a:p>
        </p:txBody>
      </p:sp>
      <p:sp>
        <p:nvSpPr>
          <p:cNvPr id="425" name="Google Shape;425;p15"/>
          <p:cNvSpPr/>
          <p:nvPr/>
        </p:nvSpPr>
        <p:spPr>
          <a:xfrm>
            <a:off x="1431025" y="1200216"/>
            <a:ext cx="9329947" cy="8925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a:solidFill>
                  <a:schemeClr val="dk1"/>
                </a:solidFill>
                <a:latin typeface="EB Garamond"/>
                <a:ea typeface="EB Garamond"/>
                <a:cs typeface="EB Garamond"/>
                <a:sym typeface="EB Garamond"/>
              </a:rPr>
              <a:t>The Pinnacle of Humanity</a:t>
            </a:r>
            <a:endParaRPr/>
          </a:p>
          <a:p>
            <a:pPr marL="0" marR="0" lvl="0" indent="0" algn="ctr" rtl="0">
              <a:spcBef>
                <a:spcPts val="0"/>
              </a:spcBef>
              <a:spcAft>
                <a:spcPts val="0"/>
              </a:spcAft>
              <a:buNone/>
            </a:pPr>
            <a:r>
              <a:rPr lang="en-GB" sz="2800" b="1">
                <a:solidFill>
                  <a:srgbClr val="123858"/>
                </a:solidFill>
                <a:latin typeface="EB Garamond"/>
                <a:ea typeface="EB Garamond"/>
                <a:cs typeface="EB Garamond"/>
                <a:sym typeface="EB Garamond"/>
              </a:rPr>
              <a:t>Humility in the Life of the Prophet (sa)</a:t>
            </a:r>
            <a:endParaRPr sz="2800" b="1">
              <a:solidFill>
                <a:srgbClr val="123858"/>
              </a:solidFill>
              <a:latin typeface="EB Garamond"/>
              <a:ea typeface="EB Garamond"/>
              <a:cs typeface="EB Garamond"/>
              <a:sym typeface="EB Garamond"/>
            </a:endParaRPr>
          </a:p>
        </p:txBody>
      </p:sp>
      <p:sp>
        <p:nvSpPr>
          <p:cNvPr id="426" name="Google Shape;426;p15"/>
          <p:cNvSpPr txBox="1"/>
          <p:nvPr/>
        </p:nvSpPr>
        <p:spPr>
          <a:xfrm>
            <a:off x="440223" y="2341415"/>
            <a:ext cx="3382073" cy="32890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dirty="0">
                <a:solidFill>
                  <a:srgbClr val="1F1F1F"/>
                </a:solidFill>
                <a:latin typeface="Garamond" panose="02020404030301010803" pitchFamily="18" charset="0"/>
                <a:sym typeface="Arial"/>
              </a:rPr>
              <a:t>Ahmadis believe that if ever there was a perfect person in the world, it was the Holy Prophet Muhammad (</a:t>
            </a:r>
            <a:r>
              <a:rPr lang="en-GB" sz="1600" b="1" dirty="0" err="1">
                <a:solidFill>
                  <a:srgbClr val="1F1F1F"/>
                </a:solidFill>
                <a:latin typeface="Garamond" panose="02020404030301010803" pitchFamily="18" charset="0"/>
                <a:sym typeface="Arial"/>
              </a:rPr>
              <a:t>sa</a:t>
            </a:r>
            <a:r>
              <a:rPr lang="en-GB" sz="1600" b="1" dirty="0">
                <a:solidFill>
                  <a:srgbClr val="1F1F1F"/>
                </a:solidFill>
                <a:latin typeface="Garamond" panose="02020404030301010803" pitchFamily="18" charset="0"/>
                <a:sym typeface="Arial"/>
              </a:rPr>
              <a:t>).  </a:t>
            </a:r>
            <a:endParaRPr b="1" dirty="0">
              <a:latin typeface="Garamond" panose="02020404030301010803" pitchFamily="18" charset="0"/>
            </a:endParaRPr>
          </a:p>
          <a:p>
            <a:pPr marL="0" marR="0" lvl="0" indent="0" algn="ctr" rtl="0">
              <a:spcBef>
                <a:spcPts val="800"/>
              </a:spcBef>
              <a:spcAft>
                <a:spcPts val="0"/>
              </a:spcAft>
              <a:buNone/>
            </a:pPr>
            <a:r>
              <a:rPr lang="en-GB" sz="1600" b="1" dirty="0">
                <a:solidFill>
                  <a:srgbClr val="1F1F1F"/>
                </a:solidFill>
                <a:latin typeface="Garamond" panose="02020404030301010803" pitchFamily="18" charset="0"/>
                <a:sym typeface="Arial"/>
              </a:rPr>
              <a:t>The Holy Prophet (</a:t>
            </a:r>
            <a:r>
              <a:rPr lang="en-GB" sz="1600" b="1" dirty="0" err="1">
                <a:solidFill>
                  <a:srgbClr val="1F1F1F"/>
                </a:solidFill>
                <a:latin typeface="Garamond" panose="02020404030301010803" pitchFamily="18" charset="0"/>
                <a:sym typeface="Arial"/>
              </a:rPr>
              <a:t>sa</a:t>
            </a:r>
            <a:r>
              <a:rPr lang="en-GB" sz="1600" b="1" dirty="0">
                <a:solidFill>
                  <a:srgbClr val="1F1F1F"/>
                </a:solidFill>
                <a:latin typeface="Garamond" panose="02020404030301010803" pitchFamily="18" charset="0"/>
                <a:sym typeface="Arial"/>
              </a:rPr>
              <a:t>) once said that a person who adopts humility ascended to the seventh heaven. Once, the Holy Prophet (</a:t>
            </a:r>
            <a:r>
              <a:rPr lang="en-GB" sz="1600" b="1" dirty="0" err="1">
                <a:solidFill>
                  <a:srgbClr val="1F1F1F"/>
                </a:solidFill>
                <a:latin typeface="Garamond" panose="02020404030301010803" pitchFamily="18" charset="0"/>
                <a:sym typeface="Arial"/>
              </a:rPr>
              <a:t>sa</a:t>
            </a:r>
            <a:r>
              <a:rPr lang="en-GB" sz="1600" b="1" dirty="0">
                <a:solidFill>
                  <a:srgbClr val="1F1F1F"/>
                </a:solidFill>
                <a:latin typeface="Garamond" panose="02020404030301010803" pitchFamily="18" charset="0"/>
                <a:sym typeface="Arial"/>
              </a:rPr>
              <a:t>) was heard praying, ‘O Allah, let me live in meekness, let me die in meekness, and raise me up among the meek.’  </a:t>
            </a:r>
            <a:endParaRPr b="1" dirty="0">
              <a:latin typeface="Garamond" panose="02020404030301010803" pitchFamily="18" charset="0"/>
            </a:endParaRPr>
          </a:p>
          <a:p>
            <a:pPr marL="0" marR="0" lvl="0" indent="0" algn="ctr" rtl="0">
              <a:lnSpc>
                <a:spcPct val="115000"/>
              </a:lnSpc>
              <a:spcBef>
                <a:spcPts val="800"/>
              </a:spcBef>
              <a:spcAft>
                <a:spcPts val="0"/>
              </a:spcAft>
              <a:buNone/>
            </a:pPr>
            <a:r>
              <a:rPr lang="en-GB" sz="1600" b="1" dirty="0">
                <a:solidFill>
                  <a:srgbClr val="1F1F1F"/>
                </a:solidFill>
                <a:latin typeface="Garamond" panose="02020404030301010803" pitchFamily="18" charset="0"/>
                <a:sym typeface="Arial"/>
              </a:rPr>
              <a:t> </a:t>
            </a:r>
            <a:endParaRPr sz="1600" b="1" dirty="0">
              <a:solidFill>
                <a:srgbClr val="1F1F1F"/>
              </a:solidFill>
              <a:latin typeface="Garamond" panose="02020404030301010803" pitchFamily="18" charset="0"/>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16"/>
          <p:cNvSpPr/>
          <p:nvPr/>
        </p:nvSpPr>
        <p:spPr>
          <a:xfrm>
            <a:off x="0" y="0"/>
            <a:ext cx="6565187" cy="6858000"/>
          </a:xfrm>
          <a:prstGeom prst="rect">
            <a:avLst/>
          </a:prstGeom>
          <a:solidFill>
            <a:schemeClr val="accent5"/>
          </a:solidFill>
          <a:ln w="12700" cap="flat" cmpd="sng">
            <a:solidFill>
              <a:srgbClr val="7884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Calibri"/>
              <a:ea typeface="Calibri"/>
              <a:cs typeface="Calibri"/>
              <a:sym typeface="Calibri"/>
            </a:endParaRPr>
          </a:p>
        </p:txBody>
      </p:sp>
      <p:sp>
        <p:nvSpPr>
          <p:cNvPr id="433" name="Google Shape;433;p16"/>
          <p:cNvSpPr/>
          <p:nvPr/>
        </p:nvSpPr>
        <p:spPr>
          <a:xfrm>
            <a:off x="515256" y="598173"/>
            <a:ext cx="5532213"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dirty="0">
                <a:solidFill>
                  <a:schemeClr val="tx1"/>
                </a:solidFill>
                <a:latin typeface="Garamond"/>
                <a:ea typeface="Garamond"/>
                <a:cs typeface="Garamond"/>
                <a:sym typeface="Garamond"/>
              </a:rPr>
              <a:t>FRIDAY SERMON TAKEAWAY POINTS</a:t>
            </a:r>
            <a:endParaRPr dirty="0">
              <a:solidFill>
                <a:schemeClr val="tx1"/>
              </a:solidFill>
            </a:endParaRPr>
          </a:p>
        </p:txBody>
      </p:sp>
      <p:cxnSp>
        <p:nvCxnSpPr>
          <p:cNvPr id="434" name="Google Shape;434;p16"/>
          <p:cNvCxnSpPr/>
          <p:nvPr/>
        </p:nvCxnSpPr>
        <p:spPr>
          <a:xfrm rot="10800000" flipH="1">
            <a:off x="1233825" y="1983420"/>
            <a:ext cx="4095074" cy="835"/>
          </a:xfrm>
          <a:prstGeom prst="straightConnector1">
            <a:avLst/>
          </a:prstGeom>
          <a:noFill/>
          <a:ln w="28575" cap="flat" cmpd="sng">
            <a:solidFill>
              <a:schemeClr val="lt1"/>
            </a:solidFill>
            <a:prstDash val="solid"/>
            <a:miter lim="800000"/>
            <a:headEnd type="none" w="sm" len="sm"/>
            <a:tailEnd type="none" w="sm" len="sm"/>
          </a:ln>
        </p:spPr>
      </p:cxnSp>
      <p:sp>
        <p:nvSpPr>
          <p:cNvPr id="435" name="Google Shape;435;p16"/>
          <p:cNvSpPr txBox="1"/>
          <p:nvPr/>
        </p:nvSpPr>
        <p:spPr>
          <a:xfrm>
            <a:off x="375202" y="2157156"/>
            <a:ext cx="6060827" cy="4185721"/>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lt1"/>
              </a:buClr>
              <a:buSzPts val="2800"/>
              <a:buFont typeface="Arial"/>
              <a:buChar char="•"/>
            </a:pPr>
            <a:r>
              <a:rPr lang="en-GB" sz="2400" b="1" dirty="0">
                <a:solidFill>
                  <a:schemeClr val="tx1"/>
                </a:solidFill>
                <a:latin typeface="Garamond"/>
                <a:ea typeface="Garamond"/>
                <a:cs typeface="Garamond"/>
                <a:sym typeface="Garamond"/>
              </a:rPr>
              <a:t>Practise the habit of adopting humility within yourself.</a:t>
            </a:r>
            <a:endParaRPr sz="2400" dirty="0">
              <a:solidFill>
                <a:schemeClr val="tx1"/>
              </a:solidFill>
            </a:endParaRPr>
          </a:p>
          <a:p>
            <a:pPr marL="342900" marR="0" lvl="0" indent="-342900" algn="l" rtl="0">
              <a:spcBef>
                <a:spcPts val="3000"/>
              </a:spcBef>
              <a:spcAft>
                <a:spcPts val="0"/>
              </a:spcAft>
              <a:buClr>
                <a:schemeClr val="lt1"/>
              </a:buClr>
              <a:buSzPts val="2800"/>
              <a:buFont typeface="Arial"/>
              <a:buChar char="•"/>
            </a:pPr>
            <a:r>
              <a:rPr lang="en-GB" sz="2400" b="1" dirty="0">
                <a:solidFill>
                  <a:schemeClr val="tx1"/>
                </a:solidFill>
                <a:latin typeface="Garamond"/>
                <a:ea typeface="Garamond"/>
                <a:cs typeface="Garamond"/>
                <a:sym typeface="Garamond"/>
              </a:rPr>
              <a:t>Try to adopt the practices and qualities of the Holy Prophet Muhammad (saw) so that you can strive to become a better person.</a:t>
            </a:r>
            <a:endParaRPr sz="2400" dirty="0">
              <a:solidFill>
                <a:schemeClr val="tx1"/>
              </a:solidFill>
            </a:endParaRPr>
          </a:p>
          <a:p>
            <a:pPr marL="342900" marR="0" lvl="0" indent="-342900" algn="l" rtl="0">
              <a:spcBef>
                <a:spcPts val="3000"/>
              </a:spcBef>
              <a:spcAft>
                <a:spcPts val="0"/>
              </a:spcAft>
              <a:buClr>
                <a:schemeClr val="lt1"/>
              </a:buClr>
              <a:buSzPts val="2800"/>
              <a:buFont typeface="Arial"/>
              <a:buChar char="•"/>
            </a:pPr>
            <a:r>
              <a:rPr lang="en-GB" sz="2400" b="1" dirty="0">
                <a:solidFill>
                  <a:schemeClr val="tx1"/>
                </a:solidFill>
                <a:latin typeface="Garamond"/>
                <a:ea typeface="Garamond"/>
                <a:cs typeface="Garamond"/>
                <a:sym typeface="Garamond"/>
              </a:rPr>
              <a:t>Try to help out at home in any sort of way and adopt a mindset that no task is too little for you to complete.</a:t>
            </a:r>
            <a:endParaRPr sz="2400" b="1" dirty="0">
              <a:solidFill>
                <a:schemeClr val="tx1"/>
              </a:solidFill>
              <a:latin typeface="Garamond"/>
              <a:ea typeface="Garamond"/>
              <a:cs typeface="Garamond"/>
              <a:sym typeface="Garamond"/>
            </a:endParaRPr>
          </a:p>
        </p:txBody>
      </p:sp>
      <p:pic>
        <p:nvPicPr>
          <p:cNvPr id="436" name="Google Shape;436;p16" descr="أمينة"/>
          <p:cNvPicPr preferRelativeResize="0"/>
          <p:nvPr/>
        </p:nvPicPr>
        <p:blipFill rotWithShape="1">
          <a:blip r:embed="rId3">
            <a:alphaModFix/>
          </a:blip>
          <a:srcRect/>
          <a:stretch/>
        </p:blipFill>
        <p:spPr>
          <a:xfrm>
            <a:off x="6562725" y="1050177"/>
            <a:ext cx="5629275" cy="475764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a:gsLst>
            <a:gs pos="0">
              <a:srgbClr val="C2B5D8"/>
            </a:gs>
            <a:gs pos="100000">
              <a:srgbClr val="C1E9E7"/>
            </a:gs>
          </a:gsLst>
          <a:lin ang="5400000" scaled="0"/>
        </a:gradFill>
        <a:effectLst/>
      </p:bgPr>
    </p:bg>
    <p:spTree>
      <p:nvGrpSpPr>
        <p:cNvPr id="1" name="Shape 441"/>
        <p:cNvGrpSpPr/>
        <p:nvPr/>
      </p:nvGrpSpPr>
      <p:grpSpPr>
        <a:xfrm>
          <a:off x="0" y="0"/>
          <a:ext cx="0" cy="0"/>
          <a:chOff x="0" y="0"/>
          <a:chExt cx="0" cy="0"/>
        </a:xfrm>
      </p:grpSpPr>
      <p:sp>
        <p:nvSpPr>
          <p:cNvPr id="442" name="Google Shape;442;p17"/>
          <p:cNvSpPr txBox="1"/>
          <p:nvPr/>
        </p:nvSpPr>
        <p:spPr>
          <a:xfrm>
            <a:off x="839788" y="1528712"/>
            <a:ext cx="4461677" cy="1953256"/>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None/>
            </a:pPr>
            <a:r>
              <a:rPr lang="en-GB" sz="7200" b="1">
                <a:solidFill>
                  <a:srgbClr val="BB617F"/>
                </a:solidFill>
                <a:latin typeface="Garamond"/>
                <a:ea typeface="Garamond"/>
                <a:cs typeface="Garamond"/>
                <a:sym typeface="Garamond"/>
              </a:rPr>
              <a:t>PAIR ACTIVITY</a:t>
            </a:r>
            <a:endParaRPr sz="7200" b="1">
              <a:solidFill>
                <a:srgbClr val="BB617F"/>
              </a:solidFill>
              <a:latin typeface="Garamond"/>
              <a:ea typeface="Garamond"/>
              <a:cs typeface="Garamond"/>
              <a:sym typeface="Garamond"/>
            </a:endParaRPr>
          </a:p>
        </p:txBody>
      </p:sp>
      <p:sp>
        <p:nvSpPr>
          <p:cNvPr id="443" name="Google Shape;443;p17"/>
          <p:cNvSpPr txBox="1"/>
          <p:nvPr/>
        </p:nvSpPr>
        <p:spPr>
          <a:xfrm>
            <a:off x="839788" y="4352660"/>
            <a:ext cx="4272539" cy="2153636"/>
          </a:xfrm>
          <a:prstGeom prst="rect">
            <a:avLst/>
          </a:prstGeom>
          <a:noFill/>
          <a:ln>
            <a:noFill/>
          </a:ln>
        </p:spPr>
        <p:txBody>
          <a:bodyPr spcFirstLastPara="1" wrap="square" lIns="0" tIns="45700" rIns="91425" bIns="45700" anchor="t" anchorCtr="0">
            <a:normAutofit/>
          </a:bodyPr>
          <a:lstStyle/>
          <a:p>
            <a:pPr marL="0" marR="0" lvl="0" indent="0" algn="l" rtl="0">
              <a:lnSpc>
                <a:spcPct val="90000"/>
              </a:lnSpc>
              <a:spcBef>
                <a:spcPts val="0"/>
              </a:spcBef>
              <a:spcAft>
                <a:spcPts val="0"/>
              </a:spcAft>
              <a:buNone/>
            </a:pPr>
            <a:r>
              <a:rPr lang="en-GB" sz="2800" b="1">
                <a:solidFill>
                  <a:schemeClr val="dk1"/>
                </a:solidFill>
                <a:latin typeface="Garamond"/>
                <a:ea typeface="Garamond"/>
                <a:cs typeface="Garamond"/>
                <a:sym typeface="Garamond"/>
              </a:rPr>
              <a:t>Discuss today’s lesson with the Tifl next to you and come up with 3 new things you learned today!</a:t>
            </a:r>
            <a:endParaRPr sz="2800" b="1" u="none" strike="noStrike">
              <a:solidFill>
                <a:schemeClr val="dk1"/>
              </a:solidFill>
              <a:latin typeface="Garamond"/>
              <a:ea typeface="Garamond"/>
              <a:cs typeface="Garamond"/>
              <a:sym typeface="Garamond"/>
            </a:endParaRPr>
          </a:p>
        </p:txBody>
      </p:sp>
      <p:pic>
        <p:nvPicPr>
          <p:cNvPr id="444" name="Google Shape;444;p17" descr="A black background with a black square&#10;&#10;Description automatically generated with medium confidence"/>
          <p:cNvPicPr preferRelativeResize="0"/>
          <p:nvPr/>
        </p:nvPicPr>
        <p:blipFill rotWithShape="1">
          <a:blip r:embed="rId3">
            <a:alphaModFix/>
          </a:blip>
          <a:srcRect/>
          <a:stretch/>
        </p:blipFill>
        <p:spPr>
          <a:xfrm>
            <a:off x="6096000" y="516479"/>
            <a:ext cx="5825042" cy="5825042"/>
          </a:xfrm>
          <a:prstGeom prst="rect">
            <a:avLst/>
          </a:prstGeom>
          <a:noFill/>
          <a:ln>
            <a:noFill/>
          </a:ln>
        </p:spPr>
      </p:pic>
      <p:cxnSp>
        <p:nvCxnSpPr>
          <p:cNvPr id="445" name="Google Shape;445;p17"/>
          <p:cNvCxnSpPr/>
          <p:nvPr/>
        </p:nvCxnSpPr>
        <p:spPr>
          <a:xfrm>
            <a:off x="839788" y="4030284"/>
            <a:ext cx="3932237" cy="0"/>
          </a:xfrm>
          <a:prstGeom prst="straightConnector1">
            <a:avLst/>
          </a:prstGeom>
          <a:noFill/>
          <a:ln w="38100" cap="flat" cmpd="sng">
            <a:solidFill>
              <a:srgbClr val="BB617F"/>
            </a:solidFill>
            <a:prstDash val="solid"/>
            <a:miter lim="800000"/>
            <a:headEnd type="none" w="sm" len="sm"/>
            <a:tailEnd type="none" w="sm" len="sm"/>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18"/>
          <p:cNvSpPr txBox="1"/>
          <p:nvPr/>
        </p:nvSpPr>
        <p:spPr>
          <a:xfrm>
            <a:off x="316394" y="1487244"/>
            <a:ext cx="6623959"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1">
                <a:solidFill>
                  <a:schemeClr val="dk1"/>
                </a:solidFill>
                <a:latin typeface="Garamond"/>
                <a:ea typeface="Garamond"/>
                <a:cs typeface="Garamond"/>
                <a:sym typeface="Garamond"/>
              </a:rPr>
              <a:t>National Atfal Quiz Time is out!</a:t>
            </a:r>
            <a:endParaRPr/>
          </a:p>
        </p:txBody>
      </p:sp>
      <p:sp>
        <p:nvSpPr>
          <p:cNvPr id="452" name="Google Shape;452;p18"/>
          <p:cNvSpPr/>
          <p:nvPr/>
        </p:nvSpPr>
        <p:spPr>
          <a:xfrm>
            <a:off x="-20728" y="-118533"/>
            <a:ext cx="12212728" cy="1434715"/>
          </a:xfrm>
          <a:prstGeom prst="rect">
            <a:avLst/>
          </a:prstGeom>
          <a:solidFill>
            <a:srgbClr val="7C926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lt1"/>
              </a:solidFill>
              <a:latin typeface="Avenir"/>
              <a:ea typeface="Avenir"/>
              <a:cs typeface="Avenir"/>
              <a:sym typeface="Avenir"/>
            </a:endParaRPr>
          </a:p>
        </p:txBody>
      </p:sp>
      <p:sp>
        <p:nvSpPr>
          <p:cNvPr id="453" name="Google Shape;453;p18"/>
          <p:cNvSpPr txBox="1"/>
          <p:nvPr/>
        </p:nvSpPr>
        <p:spPr>
          <a:xfrm>
            <a:off x="2189834" y="176524"/>
            <a:ext cx="7791603"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1">
                <a:solidFill>
                  <a:schemeClr val="lt1"/>
                </a:solidFill>
                <a:latin typeface="Calibri"/>
                <a:ea typeface="Calibri"/>
                <a:cs typeface="Calibri"/>
                <a:sym typeface="Calibri"/>
              </a:rPr>
              <a:t>ANNOUNCEMENTS</a:t>
            </a:r>
            <a:endParaRPr sz="4000">
              <a:solidFill>
                <a:schemeClr val="lt1"/>
              </a:solidFill>
              <a:latin typeface="Calibri"/>
              <a:ea typeface="Calibri"/>
              <a:cs typeface="Calibri"/>
              <a:sym typeface="Calibri"/>
            </a:endParaRPr>
          </a:p>
        </p:txBody>
      </p:sp>
      <p:sp>
        <p:nvSpPr>
          <p:cNvPr id="454" name="Google Shape;454;p18"/>
          <p:cNvSpPr txBox="1"/>
          <p:nvPr/>
        </p:nvSpPr>
        <p:spPr>
          <a:xfrm>
            <a:off x="316394" y="2133575"/>
            <a:ext cx="6853328" cy="45243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rgbClr val="3D3006"/>
                </a:solidFill>
                <a:latin typeface="Garamond"/>
                <a:ea typeface="Garamond"/>
                <a:cs typeface="Garamond"/>
                <a:sym typeface="Garamond"/>
              </a:rPr>
              <a:t>We are delighted to announce the National Atfal Talim Quiz, beginning at Regional levels soon!</a:t>
            </a:r>
            <a:endParaRPr/>
          </a:p>
          <a:p>
            <a:pPr marL="0" marR="0" lvl="0" indent="0" algn="l" rtl="0">
              <a:spcBef>
                <a:spcPts val="0"/>
              </a:spcBef>
              <a:spcAft>
                <a:spcPts val="0"/>
              </a:spcAft>
              <a:buNone/>
            </a:pPr>
            <a:endParaRPr sz="1800" b="1">
              <a:solidFill>
                <a:srgbClr val="3D3006"/>
              </a:solidFill>
              <a:latin typeface="Garamond"/>
              <a:ea typeface="Garamond"/>
              <a:cs typeface="Garamond"/>
              <a:sym typeface="Garamond"/>
            </a:endParaRPr>
          </a:p>
          <a:p>
            <a:pPr marL="0" marR="0" lvl="0" indent="0" algn="l" rtl="0">
              <a:spcBef>
                <a:spcPts val="0"/>
              </a:spcBef>
              <a:spcAft>
                <a:spcPts val="0"/>
              </a:spcAft>
              <a:buNone/>
            </a:pPr>
            <a:r>
              <a:rPr lang="en-GB" sz="1800" b="1">
                <a:solidFill>
                  <a:srgbClr val="3D3006"/>
                </a:solidFill>
                <a:latin typeface="Garamond"/>
                <a:ea typeface="Garamond"/>
                <a:cs typeface="Garamond"/>
                <a:sym typeface="Garamond"/>
              </a:rPr>
              <a:t>🌟 Why take part? </a:t>
            </a:r>
            <a:endParaRPr/>
          </a:p>
          <a:p>
            <a:pPr marL="285750" marR="0" lvl="0" indent="-285750" algn="l" rtl="0">
              <a:spcBef>
                <a:spcPts val="0"/>
              </a:spcBef>
              <a:spcAft>
                <a:spcPts val="0"/>
              </a:spcAft>
              <a:buClr>
                <a:srgbClr val="3D3006"/>
              </a:buClr>
              <a:buSzPts val="1800"/>
              <a:buFont typeface="Arial"/>
              <a:buChar char="•"/>
            </a:pPr>
            <a:r>
              <a:rPr lang="en-GB" sz="1800" b="1">
                <a:solidFill>
                  <a:srgbClr val="3D3006"/>
                </a:solidFill>
                <a:latin typeface="Garamond"/>
                <a:ea typeface="Garamond"/>
                <a:cs typeface="Garamond"/>
                <a:sym typeface="Garamond"/>
              </a:rPr>
              <a:t>Compete with fellow Atfal across 6 exciting topics!</a:t>
            </a:r>
            <a:endParaRPr/>
          </a:p>
          <a:p>
            <a:pPr marL="285750" marR="0" lvl="0" indent="-285750" algn="l" rtl="0">
              <a:spcBef>
                <a:spcPts val="0"/>
              </a:spcBef>
              <a:spcAft>
                <a:spcPts val="0"/>
              </a:spcAft>
              <a:buClr>
                <a:srgbClr val="3D3006"/>
              </a:buClr>
              <a:buSzPts val="1800"/>
              <a:buFont typeface="Arial"/>
              <a:buChar char="•"/>
            </a:pPr>
            <a:r>
              <a:rPr lang="en-GB" sz="1800" b="1">
                <a:solidFill>
                  <a:srgbClr val="3D3006"/>
                </a:solidFill>
                <a:latin typeface="Garamond"/>
                <a:ea typeface="Garamond"/>
                <a:cs typeface="Garamond"/>
                <a:sym typeface="Garamond"/>
              </a:rPr>
              <a:t>Open to Atfal aged 10–15</a:t>
            </a:r>
            <a:endParaRPr/>
          </a:p>
          <a:p>
            <a:pPr marL="0" marR="0" lvl="0" indent="0" algn="l" rtl="0">
              <a:spcBef>
                <a:spcPts val="0"/>
              </a:spcBef>
              <a:spcAft>
                <a:spcPts val="0"/>
              </a:spcAft>
              <a:buNone/>
            </a:pPr>
            <a:r>
              <a:rPr lang="en-GB" sz="1800" b="1">
                <a:solidFill>
                  <a:srgbClr val="3D3006"/>
                </a:solidFill>
                <a:latin typeface="Garamond"/>
                <a:ea typeface="Garamond"/>
                <a:cs typeface="Garamond"/>
                <a:sym typeface="Garamond"/>
              </a:rPr>
              <a:t> 🏆 Regional Winners through to the Final!</a:t>
            </a:r>
            <a:endParaRPr/>
          </a:p>
          <a:p>
            <a:pPr marL="0" marR="0" lvl="0" indent="0" algn="l" rtl="0">
              <a:spcBef>
                <a:spcPts val="0"/>
              </a:spcBef>
              <a:spcAft>
                <a:spcPts val="0"/>
              </a:spcAft>
              <a:buNone/>
            </a:pPr>
            <a:endParaRPr sz="1800" b="1">
              <a:solidFill>
                <a:srgbClr val="3D3006"/>
              </a:solidFill>
              <a:latin typeface="Garamond"/>
              <a:ea typeface="Garamond"/>
              <a:cs typeface="Garamond"/>
              <a:sym typeface="Garamond"/>
            </a:endParaRPr>
          </a:p>
          <a:p>
            <a:pPr marL="0" marR="0" lvl="0" indent="0" algn="l" rtl="0">
              <a:spcBef>
                <a:spcPts val="0"/>
              </a:spcBef>
              <a:spcAft>
                <a:spcPts val="0"/>
              </a:spcAft>
              <a:buNone/>
            </a:pPr>
            <a:r>
              <a:rPr lang="en-GB" sz="1800" b="1">
                <a:solidFill>
                  <a:srgbClr val="3D3006"/>
                </a:solidFill>
                <a:latin typeface="Garamond"/>
                <a:ea typeface="Garamond"/>
                <a:cs typeface="Garamond"/>
                <a:sym typeface="Garamond"/>
              </a:rPr>
              <a:t>📌 Don’t miss your chance to showcase your knowledge and have fun along the way!</a:t>
            </a:r>
            <a:endParaRPr/>
          </a:p>
          <a:p>
            <a:pPr marL="0" marR="0" lvl="0" indent="0" algn="l" rtl="0">
              <a:spcBef>
                <a:spcPts val="0"/>
              </a:spcBef>
              <a:spcAft>
                <a:spcPts val="0"/>
              </a:spcAft>
              <a:buNone/>
            </a:pPr>
            <a:endParaRPr sz="1800" b="1">
              <a:solidFill>
                <a:srgbClr val="3D3006"/>
              </a:solidFill>
              <a:latin typeface="Garamond"/>
              <a:ea typeface="Garamond"/>
              <a:cs typeface="Garamond"/>
              <a:sym typeface="Garamond"/>
            </a:endParaRPr>
          </a:p>
          <a:p>
            <a:pPr marL="0" marR="0" lvl="0" indent="0" algn="l" rtl="0">
              <a:spcBef>
                <a:spcPts val="0"/>
              </a:spcBef>
              <a:spcAft>
                <a:spcPts val="0"/>
              </a:spcAft>
              <a:buNone/>
            </a:pPr>
            <a:r>
              <a:rPr lang="en-GB" sz="1800" b="1">
                <a:solidFill>
                  <a:srgbClr val="3D3006"/>
                </a:solidFill>
                <a:latin typeface="Garamond"/>
                <a:ea typeface="Garamond"/>
                <a:cs typeface="Garamond"/>
                <a:sym typeface="Garamond"/>
              </a:rPr>
              <a:t>👉 For Sign up &amp; Syllabus:</a:t>
            </a:r>
            <a:endParaRPr/>
          </a:p>
          <a:p>
            <a:pPr marL="0" marR="0" lvl="0" indent="0" algn="l" rtl="0">
              <a:spcBef>
                <a:spcPts val="0"/>
              </a:spcBef>
              <a:spcAft>
                <a:spcPts val="0"/>
              </a:spcAft>
              <a:buNone/>
            </a:pPr>
            <a:r>
              <a:rPr lang="en-GB" sz="1800" b="1" u="sng">
                <a:solidFill>
                  <a:srgbClr val="3D3006"/>
                </a:solidFill>
                <a:latin typeface="Garamond"/>
                <a:ea typeface="Garamond"/>
                <a:cs typeface="Garamond"/>
                <a:sym typeface="Garamond"/>
                <a:hlinkClick r:id="rId3">
                  <a:extLst>
                    <a:ext uri="{A12FA001-AC4F-418D-AE19-62706E023703}">
                      <ahyp:hlinkClr xmlns:ahyp="http://schemas.microsoft.com/office/drawing/2018/hyperlinkcolor" val="tx"/>
                    </a:ext>
                  </a:extLst>
                </a:hlinkClick>
              </a:rPr>
              <a:t>https://www.atfal.org.uk/atfal-quiz-time</a:t>
            </a:r>
            <a:r>
              <a:rPr lang="en-GB" sz="1800" b="1">
                <a:solidFill>
                  <a:srgbClr val="3D3006"/>
                </a:solidFill>
                <a:latin typeface="Garamond"/>
                <a:ea typeface="Garamond"/>
                <a:cs typeface="Garamond"/>
                <a:sym typeface="Garamond"/>
              </a:rPr>
              <a:t> 📖 Be sure to check out the Rules and Syllabus provided in the above link! </a:t>
            </a:r>
            <a:endParaRPr/>
          </a:p>
          <a:p>
            <a:pPr marL="0" marR="0" lvl="0" indent="0" algn="l" rtl="0">
              <a:spcBef>
                <a:spcPts val="0"/>
              </a:spcBef>
              <a:spcAft>
                <a:spcPts val="0"/>
              </a:spcAft>
              <a:buNone/>
            </a:pPr>
            <a:endParaRPr sz="1800" b="1">
              <a:solidFill>
                <a:srgbClr val="3D3006"/>
              </a:solidFill>
              <a:latin typeface="Garamond"/>
              <a:ea typeface="Garamond"/>
              <a:cs typeface="Garamond"/>
              <a:sym typeface="Garamond"/>
            </a:endParaRPr>
          </a:p>
          <a:p>
            <a:pPr marL="0" marR="0" lvl="0" indent="0" algn="l" rtl="0">
              <a:spcBef>
                <a:spcPts val="0"/>
              </a:spcBef>
              <a:spcAft>
                <a:spcPts val="0"/>
              </a:spcAft>
              <a:buNone/>
            </a:pPr>
            <a:r>
              <a:rPr lang="en-GB" sz="1800" b="1">
                <a:solidFill>
                  <a:srgbClr val="3D3006"/>
                </a:solidFill>
                <a:latin typeface="Garamond"/>
                <a:ea typeface="Garamond"/>
                <a:cs typeface="Garamond"/>
                <a:sym typeface="Garamond"/>
              </a:rPr>
              <a:t>Let the challenge begin!</a:t>
            </a:r>
            <a:endParaRPr sz="1400">
              <a:solidFill>
                <a:srgbClr val="3D3006"/>
              </a:solidFill>
              <a:latin typeface="Garamond"/>
              <a:ea typeface="Garamond"/>
              <a:cs typeface="Garamond"/>
              <a:sym typeface="Garamond"/>
            </a:endParaRPr>
          </a:p>
        </p:txBody>
      </p:sp>
      <p:pic>
        <p:nvPicPr>
          <p:cNvPr id="455" name="Google Shape;455;p18" descr="A poster for a competition&#10;&#10;AI-generated content may be incorrect."/>
          <p:cNvPicPr preferRelativeResize="0"/>
          <p:nvPr/>
        </p:nvPicPr>
        <p:blipFill rotWithShape="1">
          <a:blip r:embed="rId4">
            <a:alphaModFix/>
          </a:blip>
          <a:srcRect/>
          <a:stretch/>
        </p:blipFill>
        <p:spPr>
          <a:xfrm>
            <a:off x="7595144" y="1611239"/>
            <a:ext cx="4045475" cy="501764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C2B5D8"/>
        </a:solidFill>
        <a:effectLst/>
      </p:bgPr>
    </p:bg>
    <p:spTree>
      <p:nvGrpSpPr>
        <p:cNvPr id="1" name="Shape 254"/>
        <p:cNvGrpSpPr/>
        <p:nvPr/>
      </p:nvGrpSpPr>
      <p:grpSpPr>
        <a:xfrm>
          <a:off x="0" y="0"/>
          <a:ext cx="0" cy="0"/>
          <a:chOff x="0" y="0"/>
          <a:chExt cx="0" cy="0"/>
        </a:xfrm>
      </p:grpSpPr>
      <p:sp>
        <p:nvSpPr>
          <p:cNvPr id="255" name="Google Shape;255;p2"/>
          <p:cNvSpPr/>
          <p:nvPr/>
        </p:nvSpPr>
        <p:spPr>
          <a:xfrm>
            <a:off x="0" y="0"/>
            <a:ext cx="12192000" cy="12099235"/>
          </a:xfrm>
          <a:prstGeom prst="rect">
            <a:avLst/>
          </a:prstGeom>
          <a:solidFill>
            <a:srgbClr val="FFFFFF"/>
          </a:solidFill>
          <a:ln>
            <a:noFill/>
          </a:ln>
        </p:spPr>
      </p:sp>
      <p:pic>
        <p:nvPicPr>
          <p:cNvPr id="256" name="Google Shape;256;p2" descr="Several colorful hands reaching out&#10;&#10;Description automatically generated with medium confidence"/>
          <p:cNvPicPr preferRelativeResize="0"/>
          <p:nvPr/>
        </p:nvPicPr>
        <p:blipFill rotWithShape="1">
          <a:blip r:embed="rId3">
            <a:alphaModFix/>
          </a:blip>
          <a:srcRect/>
          <a:stretch/>
        </p:blipFill>
        <p:spPr>
          <a:xfrm>
            <a:off x="9582596" y="3824378"/>
            <a:ext cx="2900951" cy="3434273"/>
          </a:xfrm>
          <a:prstGeom prst="rect">
            <a:avLst/>
          </a:prstGeom>
          <a:noFill/>
          <a:ln>
            <a:noFill/>
          </a:ln>
        </p:spPr>
      </p:pic>
      <p:sp>
        <p:nvSpPr>
          <p:cNvPr id="257" name="Google Shape;257;p2"/>
          <p:cNvSpPr txBox="1"/>
          <p:nvPr/>
        </p:nvSpPr>
        <p:spPr>
          <a:xfrm>
            <a:off x="1366801" y="2080624"/>
            <a:ext cx="10242104" cy="452431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chemeClr val="dk1"/>
              </a:buClr>
              <a:buSzPts val="2800"/>
              <a:buFont typeface="NTR"/>
              <a:buChar char="✔️"/>
            </a:pPr>
            <a:r>
              <a:rPr lang="en-GB" sz="2800" b="1">
                <a:solidFill>
                  <a:schemeClr val="dk1"/>
                </a:solidFill>
                <a:latin typeface="Garamond"/>
                <a:ea typeface="Garamond"/>
                <a:cs typeface="Garamond"/>
                <a:sym typeface="Garamond"/>
              </a:rPr>
              <a:t>Arrive on time and be prepared</a:t>
            </a:r>
            <a:endParaRPr/>
          </a:p>
          <a:p>
            <a:pPr marL="285750" marR="0" lvl="0" indent="-285750" algn="l" rtl="0">
              <a:lnSpc>
                <a:spcPct val="150000"/>
              </a:lnSpc>
              <a:spcBef>
                <a:spcPts val="0"/>
              </a:spcBef>
              <a:spcAft>
                <a:spcPts val="0"/>
              </a:spcAft>
              <a:buClr>
                <a:schemeClr val="dk1"/>
              </a:buClr>
              <a:buSzPts val="2800"/>
              <a:buFont typeface="NTR"/>
              <a:buChar char="✔️"/>
            </a:pPr>
            <a:r>
              <a:rPr lang="en-GB" sz="2800" b="1">
                <a:solidFill>
                  <a:schemeClr val="dk1"/>
                </a:solidFill>
                <a:latin typeface="Garamond"/>
                <a:ea typeface="Garamond"/>
                <a:cs typeface="Garamond"/>
                <a:sym typeface="Garamond"/>
              </a:rPr>
              <a:t>Always say “Assalamu Alaikum” when you enter the room</a:t>
            </a:r>
            <a:endParaRPr/>
          </a:p>
          <a:p>
            <a:pPr marL="285750" marR="0" lvl="0" indent="-285750" algn="l" rtl="0">
              <a:lnSpc>
                <a:spcPct val="150000"/>
              </a:lnSpc>
              <a:spcBef>
                <a:spcPts val="0"/>
              </a:spcBef>
              <a:spcAft>
                <a:spcPts val="0"/>
              </a:spcAft>
              <a:buClr>
                <a:schemeClr val="dk1"/>
              </a:buClr>
              <a:buSzPts val="2800"/>
              <a:buFont typeface="NTR"/>
              <a:buChar char="✔️"/>
            </a:pPr>
            <a:r>
              <a:rPr lang="en-GB" sz="2800" b="1">
                <a:solidFill>
                  <a:schemeClr val="dk1"/>
                </a:solidFill>
                <a:latin typeface="Garamond"/>
                <a:ea typeface="Garamond"/>
                <a:cs typeface="Garamond"/>
                <a:sym typeface="Garamond"/>
              </a:rPr>
              <a:t>Pay attention and listen to the teacher quietly.</a:t>
            </a:r>
            <a:endParaRPr/>
          </a:p>
          <a:p>
            <a:pPr marL="285750" marR="0" lvl="0" indent="-285750" algn="l" rtl="0">
              <a:lnSpc>
                <a:spcPct val="150000"/>
              </a:lnSpc>
              <a:spcBef>
                <a:spcPts val="0"/>
              </a:spcBef>
              <a:spcAft>
                <a:spcPts val="0"/>
              </a:spcAft>
              <a:buClr>
                <a:schemeClr val="dk1"/>
              </a:buClr>
              <a:buSzPts val="2800"/>
              <a:buFont typeface="NTR"/>
              <a:buChar char="✔️"/>
            </a:pPr>
            <a:r>
              <a:rPr lang="en-GB" sz="2800" b="1">
                <a:solidFill>
                  <a:schemeClr val="dk1"/>
                </a:solidFill>
                <a:latin typeface="Garamond"/>
                <a:ea typeface="Garamond"/>
                <a:cs typeface="Garamond"/>
                <a:sym typeface="Garamond"/>
              </a:rPr>
              <a:t>Raise your hand if you have a question.</a:t>
            </a:r>
            <a:endParaRPr/>
          </a:p>
          <a:p>
            <a:pPr marL="285750" marR="0" lvl="0" indent="-285750" algn="l" rtl="0">
              <a:lnSpc>
                <a:spcPct val="150000"/>
              </a:lnSpc>
              <a:spcBef>
                <a:spcPts val="0"/>
              </a:spcBef>
              <a:spcAft>
                <a:spcPts val="0"/>
              </a:spcAft>
              <a:buClr>
                <a:schemeClr val="dk1"/>
              </a:buClr>
              <a:buSzPts val="2800"/>
              <a:buFont typeface="NTR"/>
              <a:buChar char="✔️"/>
            </a:pPr>
            <a:r>
              <a:rPr lang="en-GB" sz="2800" b="1">
                <a:solidFill>
                  <a:schemeClr val="dk1"/>
                </a:solidFill>
                <a:latin typeface="Garamond"/>
                <a:ea typeface="Garamond"/>
                <a:cs typeface="Garamond"/>
                <a:sym typeface="Garamond"/>
              </a:rPr>
              <a:t>Listen to others when they are speaking.</a:t>
            </a:r>
            <a:endParaRPr/>
          </a:p>
          <a:p>
            <a:pPr marL="285750" marR="0" lvl="0" indent="-285750" algn="l" rtl="0">
              <a:lnSpc>
                <a:spcPct val="150000"/>
              </a:lnSpc>
              <a:spcBef>
                <a:spcPts val="0"/>
              </a:spcBef>
              <a:spcAft>
                <a:spcPts val="0"/>
              </a:spcAft>
              <a:buClr>
                <a:schemeClr val="dk1"/>
              </a:buClr>
              <a:buSzPts val="2800"/>
              <a:buFont typeface="NTR"/>
              <a:buChar char="✔️"/>
            </a:pPr>
            <a:r>
              <a:rPr lang="en-GB" sz="2800" b="1">
                <a:solidFill>
                  <a:schemeClr val="dk1"/>
                </a:solidFill>
                <a:latin typeface="Garamond"/>
                <a:ea typeface="Garamond"/>
                <a:cs typeface="Garamond"/>
                <a:sym typeface="Garamond"/>
              </a:rPr>
              <a:t>Work hard and try your best to learn something new.</a:t>
            </a:r>
            <a:endParaRPr/>
          </a:p>
          <a:p>
            <a:pPr marL="0" marR="0" lvl="0" indent="0" algn="l" rtl="0">
              <a:spcBef>
                <a:spcPts val="0"/>
              </a:spcBef>
              <a:spcAft>
                <a:spcPts val="0"/>
              </a:spcAft>
              <a:buNone/>
            </a:pPr>
            <a:endParaRPr sz="1800" b="1">
              <a:solidFill>
                <a:schemeClr val="dk1"/>
              </a:solidFill>
              <a:latin typeface="Garamond"/>
              <a:ea typeface="Garamond"/>
              <a:cs typeface="Garamond"/>
              <a:sym typeface="Garamond"/>
            </a:endParaRPr>
          </a:p>
          <a:p>
            <a:pPr marL="0" marR="0" lvl="0" indent="0" algn="l" rtl="0">
              <a:spcBef>
                <a:spcPts val="0"/>
              </a:spcBef>
              <a:spcAft>
                <a:spcPts val="0"/>
              </a:spcAft>
              <a:buNone/>
            </a:pPr>
            <a:endParaRPr sz="1800" b="1">
              <a:solidFill>
                <a:schemeClr val="dk1"/>
              </a:solidFill>
              <a:latin typeface="Garamond"/>
              <a:ea typeface="Garamond"/>
              <a:cs typeface="Garamond"/>
              <a:sym typeface="Garamond"/>
            </a:endParaRPr>
          </a:p>
        </p:txBody>
      </p:sp>
      <p:grpSp>
        <p:nvGrpSpPr>
          <p:cNvPr id="258" name="Google Shape;258;p2"/>
          <p:cNvGrpSpPr/>
          <p:nvPr/>
        </p:nvGrpSpPr>
        <p:grpSpPr>
          <a:xfrm>
            <a:off x="1527373" y="277454"/>
            <a:ext cx="8859800" cy="1803170"/>
            <a:chOff x="927653" y="277454"/>
            <a:chExt cx="8859800" cy="1803170"/>
          </a:xfrm>
        </p:grpSpPr>
        <p:sp>
          <p:nvSpPr>
            <p:cNvPr id="259" name="Google Shape;259;p2"/>
            <p:cNvSpPr txBox="1"/>
            <p:nvPr/>
          </p:nvSpPr>
          <p:spPr>
            <a:xfrm>
              <a:off x="927653" y="510964"/>
              <a:ext cx="7107734"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9600" b="1">
                  <a:solidFill>
                    <a:srgbClr val="4B376B"/>
                  </a:solidFill>
                  <a:latin typeface="Garamond"/>
                  <a:ea typeface="Garamond"/>
                  <a:cs typeface="Garamond"/>
                  <a:sym typeface="Garamond"/>
                </a:rPr>
                <a:t>Class Rules</a:t>
              </a:r>
              <a:endParaRPr/>
            </a:p>
          </p:txBody>
        </p:sp>
        <p:pic>
          <p:nvPicPr>
            <p:cNvPr id="260" name="Google Shape;260;p2" descr="Clipboard Checked with solid fill"/>
            <p:cNvPicPr preferRelativeResize="0"/>
            <p:nvPr/>
          </p:nvPicPr>
          <p:blipFill rotWithShape="1">
            <a:blip r:embed="rId4">
              <a:alphaModFix/>
            </a:blip>
            <a:srcRect/>
            <a:stretch/>
          </p:blipFill>
          <p:spPr>
            <a:xfrm>
              <a:off x="7984283" y="277454"/>
              <a:ext cx="1803170" cy="1803170"/>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64"/>
        <p:cNvGrpSpPr/>
        <p:nvPr/>
      </p:nvGrpSpPr>
      <p:grpSpPr>
        <a:xfrm>
          <a:off x="0" y="0"/>
          <a:ext cx="0" cy="0"/>
          <a:chOff x="0" y="0"/>
          <a:chExt cx="0" cy="0"/>
        </a:xfrm>
      </p:grpSpPr>
      <p:sp>
        <p:nvSpPr>
          <p:cNvPr id="265" name="Google Shape;265;p3"/>
          <p:cNvSpPr/>
          <p:nvPr/>
        </p:nvSpPr>
        <p:spPr>
          <a:xfrm>
            <a:off x="-8874816" y="-5585864"/>
            <a:ext cx="22876566" cy="16783738"/>
          </a:xfrm>
          <a:prstGeom prst="rect">
            <a:avLst/>
          </a:prstGeom>
          <a:solidFill>
            <a:srgbClr val="FFFFFF"/>
          </a:solidFill>
          <a:ln>
            <a:noFill/>
          </a:ln>
        </p:spPr>
      </p:sp>
      <p:sp>
        <p:nvSpPr>
          <p:cNvPr id="266" name="Google Shape;266;p3"/>
          <p:cNvSpPr txBox="1"/>
          <p:nvPr/>
        </p:nvSpPr>
        <p:spPr>
          <a:xfrm>
            <a:off x="664081" y="357632"/>
            <a:ext cx="438499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b="1">
                <a:solidFill>
                  <a:schemeClr val="dk1"/>
                </a:solidFill>
                <a:latin typeface="Garamond"/>
                <a:ea typeface="Garamond"/>
                <a:cs typeface="Garamond"/>
                <a:sym typeface="Garamond"/>
              </a:rPr>
              <a:t>Lesson Plan</a:t>
            </a:r>
            <a:endParaRPr/>
          </a:p>
        </p:txBody>
      </p:sp>
      <p:sp>
        <p:nvSpPr>
          <p:cNvPr id="267" name="Google Shape;267;p3"/>
          <p:cNvSpPr txBox="1"/>
          <p:nvPr/>
        </p:nvSpPr>
        <p:spPr>
          <a:xfrm>
            <a:off x="664081" y="1162094"/>
            <a:ext cx="4384997" cy="519616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GB" sz="2800">
                <a:solidFill>
                  <a:schemeClr val="dk1"/>
                </a:solidFill>
                <a:latin typeface="Garamond"/>
                <a:ea typeface="Garamond"/>
                <a:cs typeface="Garamond"/>
                <a:sym typeface="Garamond"/>
              </a:rPr>
              <a:t>1. Tilawat </a:t>
            </a:r>
            <a:endParaRPr/>
          </a:p>
          <a:p>
            <a:pPr marL="0" marR="0" lvl="0" indent="0" algn="l" rtl="0">
              <a:lnSpc>
                <a:spcPct val="150000"/>
              </a:lnSpc>
              <a:spcBef>
                <a:spcPts val="0"/>
              </a:spcBef>
              <a:spcAft>
                <a:spcPts val="0"/>
              </a:spcAft>
              <a:buNone/>
            </a:pPr>
            <a:r>
              <a:rPr lang="en-GB" sz="2800">
                <a:solidFill>
                  <a:schemeClr val="dk1"/>
                </a:solidFill>
                <a:latin typeface="Garamond"/>
                <a:ea typeface="Garamond"/>
                <a:cs typeface="Garamond"/>
                <a:sym typeface="Garamond"/>
              </a:rPr>
              <a:t>2. Hadith</a:t>
            </a:r>
            <a:endParaRPr sz="2800">
              <a:solidFill>
                <a:schemeClr val="dk1"/>
              </a:solidFill>
              <a:latin typeface="Garamond"/>
              <a:ea typeface="Garamond"/>
              <a:cs typeface="Garamond"/>
              <a:sym typeface="Garamond"/>
            </a:endParaRPr>
          </a:p>
          <a:p>
            <a:pPr marL="0" marR="0" lvl="0" indent="0" algn="l" rtl="0">
              <a:lnSpc>
                <a:spcPct val="150000"/>
              </a:lnSpc>
              <a:spcBef>
                <a:spcPts val="0"/>
              </a:spcBef>
              <a:spcAft>
                <a:spcPts val="0"/>
              </a:spcAft>
              <a:buNone/>
            </a:pPr>
            <a:r>
              <a:rPr lang="en-GB" sz="2800">
                <a:solidFill>
                  <a:schemeClr val="dk1"/>
                </a:solidFill>
                <a:latin typeface="Garamond"/>
                <a:ea typeface="Garamond"/>
                <a:cs typeface="Garamond"/>
                <a:sym typeface="Garamond"/>
              </a:rPr>
              <a:t>3. Thought of the Week</a:t>
            </a:r>
            <a:endParaRPr sz="2800">
              <a:solidFill>
                <a:schemeClr val="dk1"/>
              </a:solidFill>
              <a:latin typeface="Garamond"/>
              <a:ea typeface="Garamond"/>
              <a:cs typeface="Garamond"/>
              <a:sym typeface="Garamond"/>
            </a:endParaRPr>
          </a:p>
          <a:p>
            <a:pPr marL="0" marR="0" lvl="0" indent="0" algn="l" rtl="0">
              <a:lnSpc>
                <a:spcPct val="150000"/>
              </a:lnSpc>
              <a:spcBef>
                <a:spcPts val="0"/>
              </a:spcBef>
              <a:spcAft>
                <a:spcPts val="0"/>
              </a:spcAft>
              <a:buNone/>
            </a:pPr>
            <a:r>
              <a:rPr lang="en-GB" sz="2800">
                <a:solidFill>
                  <a:schemeClr val="dk1"/>
                </a:solidFill>
                <a:latin typeface="Garamond"/>
                <a:ea typeface="Garamond"/>
                <a:cs typeface="Garamond"/>
                <a:sym typeface="Garamond"/>
              </a:rPr>
              <a:t>4. Homework Recap</a:t>
            </a:r>
            <a:endParaRPr/>
          </a:p>
          <a:p>
            <a:pPr marL="0" marR="0" lvl="0" indent="0" algn="l" rtl="0">
              <a:lnSpc>
                <a:spcPct val="150000"/>
              </a:lnSpc>
              <a:spcBef>
                <a:spcPts val="0"/>
              </a:spcBef>
              <a:spcAft>
                <a:spcPts val="0"/>
              </a:spcAft>
              <a:buNone/>
            </a:pPr>
            <a:r>
              <a:rPr lang="en-GB" sz="2800">
                <a:solidFill>
                  <a:schemeClr val="dk1"/>
                </a:solidFill>
                <a:latin typeface="Garamond"/>
                <a:ea typeface="Garamond"/>
                <a:cs typeface="Garamond"/>
                <a:sym typeface="Garamond"/>
              </a:rPr>
              <a:t>5. Salat Recap</a:t>
            </a:r>
            <a:endParaRPr/>
          </a:p>
          <a:p>
            <a:pPr marL="0" marR="0" lvl="0" indent="0" algn="l" rtl="0">
              <a:lnSpc>
                <a:spcPct val="150000"/>
              </a:lnSpc>
              <a:spcBef>
                <a:spcPts val="0"/>
              </a:spcBef>
              <a:spcAft>
                <a:spcPts val="0"/>
              </a:spcAft>
              <a:buNone/>
            </a:pPr>
            <a:r>
              <a:rPr lang="en-GB" sz="2800">
                <a:solidFill>
                  <a:schemeClr val="dk1"/>
                </a:solidFill>
                <a:latin typeface="Garamond"/>
                <a:ea typeface="Garamond"/>
                <a:cs typeface="Garamond"/>
                <a:sym typeface="Garamond"/>
              </a:rPr>
              <a:t>6. Friday Sermon</a:t>
            </a:r>
            <a:endParaRPr/>
          </a:p>
          <a:p>
            <a:pPr marL="0" marR="0" lvl="0" indent="0" algn="l" rtl="0">
              <a:lnSpc>
                <a:spcPct val="150000"/>
              </a:lnSpc>
              <a:spcBef>
                <a:spcPts val="0"/>
              </a:spcBef>
              <a:spcAft>
                <a:spcPts val="0"/>
              </a:spcAft>
              <a:buNone/>
            </a:pPr>
            <a:r>
              <a:rPr lang="en-GB" sz="2800">
                <a:solidFill>
                  <a:schemeClr val="dk1"/>
                </a:solidFill>
                <a:latin typeface="Garamond"/>
                <a:ea typeface="Garamond"/>
                <a:cs typeface="Garamond"/>
                <a:sym typeface="Garamond"/>
              </a:rPr>
              <a:t>7. Learning Time</a:t>
            </a:r>
            <a:endParaRPr sz="2800">
              <a:solidFill>
                <a:schemeClr val="dk1"/>
              </a:solidFill>
              <a:latin typeface="Garamond"/>
              <a:ea typeface="Garamond"/>
              <a:cs typeface="Garamond"/>
              <a:sym typeface="Garamond"/>
            </a:endParaRPr>
          </a:p>
          <a:p>
            <a:pPr marL="0" marR="0" lvl="0" indent="0" algn="l" rtl="0">
              <a:lnSpc>
                <a:spcPct val="150000"/>
              </a:lnSpc>
              <a:spcBef>
                <a:spcPts val="0"/>
              </a:spcBef>
              <a:spcAft>
                <a:spcPts val="0"/>
              </a:spcAft>
              <a:buNone/>
            </a:pPr>
            <a:r>
              <a:rPr lang="en-GB" sz="2800">
                <a:solidFill>
                  <a:schemeClr val="dk1"/>
                </a:solidFill>
                <a:latin typeface="Garamond"/>
                <a:ea typeface="Garamond"/>
                <a:cs typeface="Garamond"/>
                <a:sym typeface="Garamond"/>
              </a:rPr>
              <a:t>8. Announcements!</a:t>
            </a:r>
            <a:endParaRPr sz="1800">
              <a:solidFill>
                <a:schemeClr val="dk1"/>
              </a:solidFill>
              <a:latin typeface="Garamond"/>
              <a:ea typeface="Garamond"/>
              <a:cs typeface="Garamond"/>
              <a:sym typeface="Garamond"/>
            </a:endParaRPr>
          </a:p>
        </p:txBody>
      </p:sp>
      <p:sp>
        <p:nvSpPr>
          <p:cNvPr id="268" name="Google Shape;268;p3"/>
          <p:cNvSpPr txBox="1"/>
          <p:nvPr/>
        </p:nvSpPr>
        <p:spPr>
          <a:xfrm>
            <a:off x="10827026" y="-596348"/>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9" name="Google Shape;269;p3"/>
          <p:cNvSpPr txBox="1"/>
          <p:nvPr/>
        </p:nvSpPr>
        <p:spPr>
          <a:xfrm>
            <a:off x="7142922" y="1575250"/>
            <a:ext cx="438499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a:solidFill>
                  <a:schemeClr val="dk1"/>
                </a:solidFill>
                <a:latin typeface="Garamond"/>
                <a:ea typeface="Garamond"/>
                <a:cs typeface="Garamond"/>
                <a:sym typeface="Garamond"/>
              </a:rPr>
              <a:t>Are you prepared for today’s lesson?</a:t>
            </a:r>
            <a:endParaRPr/>
          </a:p>
        </p:txBody>
      </p:sp>
      <p:sp>
        <p:nvSpPr>
          <p:cNvPr id="270" name="Google Shape;270;p3"/>
          <p:cNvSpPr txBox="1"/>
          <p:nvPr/>
        </p:nvSpPr>
        <p:spPr>
          <a:xfrm>
            <a:off x="7142922" y="3159201"/>
            <a:ext cx="4384997" cy="1961178"/>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chemeClr val="dk1"/>
              </a:buClr>
              <a:buSzPts val="2800"/>
              <a:buFont typeface="Noto Sans Symbols"/>
              <a:buChar char="✔"/>
            </a:pPr>
            <a:r>
              <a:rPr lang="en-GB" sz="2800">
                <a:solidFill>
                  <a:schemeClr val="dk1"/>
                </a:solidFill>
                <a:latin typeface="Garamond"/>
                <a:ea typeface="Garamond"/>
                <a:cs typeface="Garamond"/>
                <a:sym typeface="Garamond"/>
              </a:rPr>
              <a:t>Topi</a:t>
            </a:r>
            <a:endParaRPr/>
          </a:p>
          <a:p>
            <a:pPr marL="457200" marR="0" lvl="0" indent="-457200" algn="l" rtl="0">
              <a:lnSpc>
                <a:spcPct val="150000"/>
              </a:lnSpc>
              <a:spcBef>
                <a:spcPts val="0"/>
              </a:spcBef>
              <a:spcAft>
                <a:spcPts val="0"/>
              </a:spcAft>
              <a:buClr>
                <a:schemeClr val="dk1"/>
              </a:buClr>
              <a:buSzPts val="2800"/>
              <a:buFont typeface="Noto Sans Symbols"/>
              <a:buChar char="✔"/>
            </a:pPr>
            <a:r>
              <a:rPr lang="en-GB" sz="2800">
                <a:solidFill>
                  <a:schemeClr val="dk1"/>
                </a:solidFill>
                <a:latin typeface="Garamond"/>
                <a:ea typeface="Garamond"/>
                <a:cs typeface="Garamond"/>
                <a:sym typeface="Garamond"/>
              </a:rPr>
              <a:t>Class Handout</a:t>
            </a:r>
            <a:endParaRPr/>
          </a:p>
          <a:p>
            <a:pPr marL="457200" marR="0" lvl="0" indent="-457200" algn="l" rtl="0">
              <a:lnSpc>
                <a:spcPct val="150000"/>
              </a:lnSpc>
              <a:spcBef>
                <a:spcPts val="0"/>
              </a:spcBef>
              <a:spcAft>
                <a:spcPts val="0"/>
              </a:spcAft>
              <a:buClr>
                <a:schemeClr val="dk1"/>
              </a:buClr>
              <a:buSzPts val="2800"/>
              <a:buFont typeface="Noto Sans Symbols"/>
              <a:buChar char="✔"/>
            </a:pPr>
            <a:r>
              <a:rPr lang="en-GB" sz="2800">
                <a:solidFill>
                  <a:schemeClr val="dk1"/>
                </a:solidFill>
                <a:latin typeface="Garamond"/>
                <a:ea typeface="Garamond"/>
                <a:cs typeface="Garamond"/>
                <a:sym typeface="Garamond"/>
              </a:rPr>
              <a:t>Pen / Pencil</a:t>
            </a:r>
            <a:endParaRPr/>
          </a:p>
        </p:txBody>
      </p:sp>
      <p:cxnSp>
        <p:nvCxnSpPr>
          <p:cNvPr id="271" name="Google Shape;271;p3"/>
          <p:cNvCxnSpPr/>
          <p:nvPr/>
        </p:nvCxnSpPr>
        <p:spPr>
          <a:xfrm>
            <a:off x="6134100" y="1362075"/>
            <a:ext cx="0" cy="4133850"/>
          </a:xfrm>
          <a:prstGeom prst="straightConnector1">
            <a:avLst/>
          </a:prstGeom>
          <a:noFill/>
          <a:ln w="38100" cap="flat" cmpd="sng">
            <a:solidFill>
              <a:schemeClr val="dk1"/>
            </a:solidFill>
            <a:prstDash val="solid"/>
            <a:miter lim="800000"/>
            <a:headEnd type="none" w="sm" len="sm"/>
            <a:tailEnd type="none" w="sm" len="sm"/>
          </a:ln>
        </p:spPr>
      </p:cxnSp>
      <p:pic>
        <p:nvPicPr>
          <p:cNvPr id="272" name="Google Shape;272;p3" descr="Clock with solid fill"/>
          <p:cNvPicPr preferRelativeResize="0"/>
          <p:nvPr/>
        </p:nvPicPr>
        <p:blipFill rotWithShape="1">
          <a:blip r:embed="rId3">
            <a:alphaModFix/>
          </a:blip>
          <a:srcRect/>
          <a:stretch/>
        </p:blipFill>
        <p:spPr>
          <a:xfrm>
            <a:off x="4677189" y="357632"/>
            <a:ext cx="914400" cy="914400"/>
          </a:xfrm>
          <a:prstGeom prst="rect">
            <a:avLst/>
          </a:prstGeom>
          <a:noFill/>
          <a:ln>
            <a:noFill/>
          </a:ln>
        </p:spPr>
      </p:pic>
      <p:pic>
        <p:nvPicPr>
          <p:cNvPr id="273" name="Google Shape;273;p3" descr="Clipboard outline"/>
          <p:cNvPicPr preferRelativeResize="0"/>
          <p:nvPr/>
        </p:nvPicPr>
        <p:blipFill rotWithShape="1">
          <a:blip r:embed="rId4">
            <a:alphaModFix/>
          </a:blip>
          <a:srcRect/>
          <a:stretch/>
        </p:blipFill>
        <p:spPr>
          <a:xfrm>
            <a:off x="9856041" y="3353978"/>
            <a:ext cx="1571623" cy="157162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4" descr="An open book with arabic writing&#10;&#10;Description automatically generated"/>
          <p:cNvPicPr preferRelativeResize="0"/>
          <p:nvPr/>
        </p:nvPicPr>
        <p:blipFill rotWithShape="1">
          <a:blip r:embed="rId3">
            <a:alphaModFix/>
          </a:blip>
          <a:srcRect/>
          <a:stretch/>
        </p:blipFill>
        <p:spPr>
          <a:xfrm>
            <a:off x="4628279" y="-29104"/>
            <a:ext cx="9330266" cy="6997700"/>
          </a:xfrm>
          <a:prstGeom prst="rect">
            <a:avLst/>
          </a:prstGeom>
          <a:noFill/>
          <a:ln>
            <a:noFill/>
          </a:ln>
        </p:spPr>
      </p:pic>
      <p:sp>
        <p:nvSpPr>
          <p:cNvPr id="280" name="Google Shape;280;p4"/>
          <p:cNvSpPr/>
          <p:nvPr/>
        </p:nvSpPr>
        <p:spPr>
          <a:xfrm>
            <a:off x="-20728" y="-118533"/>
            <a:ext cx="6589694" cy="7176558"/>
          </a:xfrm>
          <a:prstGeom prst="rect">
            <a:avLst/>
          </a:prstGeom>
          <a:solidFill>
            <a:schemeClr val="accent2"/>
          </a:solidFill>
          <a:ln w="38100" cap="flat" cmpd="sng">
            <a:solidFill>
              <a:srgbClr val="C1E9E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accent2"/>
              </a:solidFill>
              <a:latin typeface="Avenir"/>
              <a:ea typeface="Avenir"/>
              <a:cs typeface="Avenir"/>
              <a:sym typeface="Avenir"/>
            </a:endParaRPr>
          </a:p>
        </p:txBody>
      </p:sp>
      <p:pic>
        <p:nvPicPr>
          <p:cNvPr id="281" name="Google Shape;281;p4" descr="Open quotation mark with solid fill"/>
          <p:cNvPicPr preferRelativeResize="0"/>
          <p:nvPr/>
        </p:nvPicPr>
        <p:blipFill rotWithShape="1">
          <a:blip r:embed="rId4">
            <a:alphaModFix/>
          </a:blip>
          <a:srcRect/>
          <a:stretch/>
        </p:blipFill>
        <p:spPr>
          <a:xfrm>
            <a:off x="-75871" y="3758873"/>
            <a:ext cx="1354008" cy="1354008"/>
          </a:xfrm>
          <a:prstGeom prst="rect">
            <a:avLst/>
          </a:prstGeom>
          <a:noFill/>
          <a:ln>
            <a:noFill/>
          </a:ln>
        </p:spPr>
      </p:pic>
      <p:sp>
        <p:nvSpPr>
          <p:cNvPr id="282" name="Google Shape;282;p4"/>
          <p:cNvSpPr txBox="1"/>
          <p:nvPr/>
        </p:nvSpPr>
        <p:spPr>
          <a:xfrm>
            <a:off x="467468" y="188376"/>
            <a:ext cx="5827921" cy="341627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GB" sz="4800" b="1" dirty="0">
                <a:solidFill>
                  <a:schemeClr val="tx1"/>
                </a:solidFill>
                <a:latin typeface="Garamond"/>
                <a:ea typeface="Garamond"/>
                <a:cs typeface="Garamond"/>
                <a:sym typeface="Garamond"/>
              </a:rPr>
              <a:t>TILAWAT</a:t>
            </a:r>
            <a:endParaRPr sz="4000" b="1" dirty="0">
              <a:solidFill>
                <a:schemeClr val="tx1"/>
              </a:solidFill>
              <a:latin typeface="Garamond"/>
              <a:ea typeface="Garamond"/>
              <a:cs typeface="Garamond"/>
              <a:sym typeface="Garamond"/>
            </a:endParaRPr>
          </a:p>
          <a:p>
            <a:pPr marL="0" marR="0" lvl="0" indent="0" algn="ctr" rtl="0">
              <a:lnSpc>
                <a:spcPct val="150000"/>
              </a:lnSpc>
              <a:spcBef>
                <a:spcPts val="0"/>
              </a:spcBef>
              <a:spcAft>
                <a:spcPts val="0"/>
              </a:spcAft>
              <a:buNone/>
            </a:pPr>
            <a:r>
              <a:rPr lang="en-GB" sz="3200" dirty="0" err="1">
                <a:solidFill>
                  <a:schemeClr val="tx1"/>
                </a:solidFill>
                <a:latin typeface="_PDMS_Saleem_QuranFont" panose="02010000000000000000" pitchFamily="2" charset="-78"/>
                <a:cs typeface="_PDMS_Saleem_QuranFont" panose="02010000000000000000" pitchFamily="2" charset="-78"/>
                <a:sym typeface="Arial"/>
              </a:rPr>
              <a:t>لَا</a:t>
            </a:r>
            <a:r>
              <a:rPr lang="en-GB" sz="3200" dirty="0">
                <a:solidFill>
                  <a:schemeClr val="tx1"/>
                </a:solidFill>
                <a:latin typeface="_PDMS_Saleem_QuranFont" panose="02010000000000000000" pitchFamily="2" charset="-78"/>
                <a:cs typeface="_PDMS_Saleem_QuranFont" panose="02010000000000000000" pitchFamily="2" charset="-78"/>
                <a:sym typeface="Arial"/>
              </a:rPr>
              <a:t> </a:t>
            </a:r>
            <a:r>
              <a:rPr lang="en-GB" sz="3200" dirty="0" err="1">
                <a:solidFill>
                  <a:schemeClr val="tx1"/>
                </a:solidFill>
                <a:latin typeface="_PDMS_Saleem_QuranFont" panose="02010000000000000000" pitchFamily="2" charset="-78"/>
                <a:cs typeface="_PDMS_Saleem_QuranFont" panose="02010000000000000000" pitchFamily="2" charset="-78"/>
                <a:sym typeface="Arial"/>
              </a:rPr>
              <a:t>خَیۡرَ</a:t>
            </a:r>
            <a:r>
              <a:rPr lang="en-GB" sz="3200" dirty="0">
                <a:solidFill>
                  <a:schemeClr val="tx1"/>
                </a:solidFill>
                <a:latin typeface="_PDMS_Saleem_QuranFont" panose="02010000000000000000" pitchFamily="2" charset="-78"/>
                <a:cs typeface="_PDMS_Saleem_QuranFont" panose="02010000000000000000" pitchFamily="2" charset="-78"/>
                <a:sym typeface="Arial"/>
              </a:rPr>
              <a:t> </a:t>
            </a:r>
            <a:r>
              <a:rPr lang="en-GB" sz="3200" dirty="0" err="1">
                <a:solidFill>
                  <a:schemeClr val="tx1"/>
                </a:solidFill>
                <a:latin typeface="_PDMS_Saleem_QuranFont" panose="02010000000000000000" pitchFamily="2" charset="-78"/>
                <a:cs typeface="_PDMS_Saleem_QuranFont" panose="02010000000000000000" pitchFamily="2" charset="-78"/>
                <a:sym typeface="Arial"/>
              </a:rPr>
              <a:t>فِیۡ</a:t>
            </a:r>
            <a:r>
              <a:rPr lang="en-GB" sz="3200" dirty="0">
                <a:solidFill>
                  <a:schemeClr val="tx1"/>
                </a:solidFill>
                <a:latin typeface="_PDMS_Saleem_QuranFont" panose="02010000000000000000" pitchFamily="2" charset="-78"/>
                <a:cs typeface="_PDMS_Saleem_QuranFont" panose="02010000000000000000" pitchFamily="2" charset="-78"/>
                <a:sym typeface="Arial"/>
              </a:rPr>
              <a:t> </a:t>
            </a:r>
            <a:r>
              <a:rPr lang="en-GB" sz="3200" dirty="0" err="1">
                <a:solidFill>
                  <a:schemeClr val="tx1"/>
                </a:solidFill>
                <a:latin typeface="_PDMS_Saleem_QuranFont" panose="02010000000000000000" pitchFamily="2" charset="-78"/>
                <a:cs typeface="_PDMS_Saleem_QuranFont" panose="02010000000000000000" pitchFamily="2" charset="-78"/>
                <a:sym typeface="Arial"/>
              </a:rPr>
              <a:t>کَثِیۡرٍ</a:t>
            </a:r>
            <a:r>
              <a:rPr lang="en-GB" sz="3200" dirty="0">
                <a:solidFill>
                  <a:schemeClr val="tx1"/>
                </a:solidFill>
                <a:latin typeface="_PDMS_Saleem_QuranFont" panose="02010000000000000000" pitchFamily="2" charset="-78"/>
                <a:cs typeface="_PDMS_Saleem_QuranFont" panose="02010000000000000000" pitchFamily="2" charset="-78"/>
                <a:sym typeface="Arial"/>
              </a:rPr>
              <a:t> </a:t>
            </a:r>
            <a:r>
              <a:rPr lang="en-GB" sz="3200" dirty="0" err="1">
                <a:solidFill>
                  <a:schemeClr val="tx1"/>
                </a:solidFill>
                <a:latin typeface="_PDMS_Saleem_QuranFont" panose="02010000000000000000" pitchFamily="2" charset="-78"/>
                <a:cs typeface="_PDMS_Saleem_QuranFont" panose="02010000000000000000" pitchFamily="2" charset="-78"/>
                <a:sym typeface="Arial"/>
              </a:rPr>
              <a:t>مِّنۡ</a:t>
            </a:r>
            <a:r>
              <a:rPr lang="en-GB" sz="3200" dirty="0">
                <a:solidFill>
                  <a:schemeClr val="tx1"/>
                </a:solidFill>
                <a:latin typeface="_PDMS_Saleem_QuranFont" panose="02010000000000000000" pitchFamily="2" charset="-78"/>
                <a:cs typeface="_PDMS_Saleem_QuranFont" panose="02010000000000000000" pitchFamily="2" charset="-78"/>
                <a:sym typeface="Arial"/>
              </a:rPr>
              <a:t> </a:t>
            </a:r>
            <a:r>
              <a:rPr lang="en-GB" sz="3200" dirty="0" err="1">
                <a:solidFill>
                  <a:schemeClr val="tx1"/>
                </a:solidFill>
                <a:latin typeface="_PDMS_Saleem_QuranFont" panose="02010000000000000000" pitchFamily="2" charset="-78"/>
                <a:cs typeface="_PDMS_Saleem_QuranFont" panose="02010000000000000000" pitchFamily="2" charset="-78"/>
                <a:sym typeface="Arial"/>
              </a:rPr>
              <a:t>نَّجۡوٰٮہُمۡ</a:t>
            </a:r>
            <a:r>
              <a:rPr lang="en-GB" sz="3200" dirty="0">
                <a:solidFill>
                  <a:schemeClr val="tx1"/>
                </a:solidFill>
                <a:latin typeface="_PDMS_Saleem_QuranFont" panose="02010000000000000000" pitchFamily="2" charset="-78"/>
                <a:cs typeface="_PDMS_Saleem_QuranFont" panose="02010000000000000000" pitchFamily="2" charset="-78"/>
                <a:sym typeface="Arial"/>
              </a:rPr>
              <a:t> </a:t>
            </a:r>
            <a:r>
              <a:rPr lang="en-GB" sz="3200" dirty="0" err="1">
                <a:solidFill>
                  <a:schemeClr val="tx1"/>
                </a:solidFill>
                <a:latin typeface="_PDMS_Saleem_QuranFont" panose="02010000000000000000" pitchFamily="2" charset="-78"/>
                <a:cs typeface="_PDMS_Saleem_QuranFont" panose="02010000000000000000" pitchFamily="2" charset="-78"/>
                <a:sym typeface="Arial"/>
              </a:rPr>
              <a:t>اِلَّا</a:t>
            </a:r>
            <a:r>
              <a:rPr lang="en-GB" sz="3200" dirty="0">
                <a:solidFill>
                  <a:schemeClr val="tx1"/>
                </a:solidFill>
                <a:latin typeface="_PDMS_Saleem_QuranFont" panose="02010000000000000000" pitchFamily="2" charset="-78"/>
                <a:cs typeface="_PDMS_Saleem_QuranFont" panose="02010000000000000000" pitchFamily="2" charset="-78"/>
                <a:sym typeface="Arial"/>
              </a:rPr>
              <a:t> </a:t>
            </a:r>
            <a:r>
              <a:rPr lang="en-GB" sz="3200" dirty="0" err="1">
                <a:solidFill>
                  <a:schemeClr val="tx1"/>
                </a:solidFill>
                <a:latin typeface="_PDMS_Saleem_QuranFont" panose="02010000000000000000" pitchFamily="2" charset="-78"/>
                <a:cs typeface="_PDMS_Saleem_QuranFont" panose="02010000000000000000" pitchFamily="2" charset="-78"/>
                <a:sym typeface="Arial"/>
              </a:rPr>
              <a:t>مَنۡ</a:t>
            </a:r>
            <a:r>
              <a:rPr lang="en-GB" sz="3200" dirty="0">
                <a:solidFill>
                  <a:schemeClr val="tx1"/>
                </a:solidFill>
                <a:latin typeface="_PDMS_Saleem_QuranFont" panose="02010000000000000000" pitchFamily="2" charset="-78"/>
                <a:cs typeface="_PDMS_Saleem_QuranFont" panose="02010000000000000000" pitchFamily="2" charset="-78"/>
                <a:sym typeface="Arial"/>
              </a:rPr>
              <a:t> </a:t>
            </a:r>
            <a:r>
              <a:rPr lang="en-GB" sz="3200" dirty="0" err="1">
                <a:solidFill>
                  <a:schemeClr val="tx1"/>
                </a:solidFill>
                <a:latin typeface="_PDMS_Saleem_QuranFont" panose="02010000000000000000" pitchFamily="2" charset="-78"/>
                <a:cs typeface="_PDMS_Saleem_QuranFont" panose="02010000000000000000" pitchFamily="2" charset="-78"/>
                <a:sym typeface="Arial"/>
              </a:rPr>
              <a:t>اَمَرَ</a:t>
            </a:r>
            <a:r>
              <a:rPr lang="en-GB" sz="3200" dirty="0">
                <a:solidFill>
                  <a:schemeClr val="tx1"/>
                </a:solidFill>
                <a:latin typeface="_PDMS_Saleem_QuranFont" panose="02010000000000000000" pitchFamily="2" charset="-78"/>
                <a:cs typeface="_PDMS_Saleem_QuranFont" panose="02010000000000000000" pitchFamily="2" charset="-78"/>
                <a:sym typeface="Arial"/>
              </a:rPr>
              <a:t> </a:t>
            </a:r>
            <a:r>
              <a:rPr lang="en-GB" sz="3200" dirty="0" err="1">
                <a:solidFill>
                  <a:schemeClr val="tx1"/>
                </a:solidFill>
                <a:latin typeface="_PDMS_Saleem_QuranFont" panose="02010000000000000000" pitchFamily="2" charset="-78"/>
                <a:cs typeface="_PDMS_Saleem_QuranFont" panose="02010000000000000000" pitchFamily="2" charset="-78"/>
                <a:sym typeface="Arial"/>
              </a:rPr>
              <a:t>بِصَدَقَۃٍ</a:t>
            </a:r>
            <a:r>
              <a:rPr lang="en-GB" sz="3200" dirty="0">
                <a:solidFill>
                  <a:schemeClr val="tx1"/>
                </a:solidFill>
                <a:latin typeface="_PDMS_Saleem_QuranFont" panose="02010000000000000000" pitchFamily="2" charset="-78"/>
                <a:cs typeface="_PDMS_Saleem_QuranFont" panose="02010000000000000000" pitchFamily="2" charset="-78"/>
                <a:sym typeface="Arial"/>
              </a:rPr>
              <a:t> </a:t>
            </a:r>
            <a:r>
              <a:rPr lang="en-GB" sz="3200" dirty="0" err="1">
                <a:solidFill>
                  <a:schemeClr val="tx1"/>
                </a:solidFill>
                <a:latin typeface="_PDMS_Saleem_QuranFont" panose="02010000000000000000" pitchFamily="2" charset="-78"/>
                <a:cs typeface="_PDMS_Saleem_QuranFont" panose="02010000000000000000" pitchFamily="2" charset="-78"/>
                <a:sym typeface="Arial"/>
              </a:rPr>
              <a:t>اَوۡ</a:t>
            </a:r>
            <a:r>
              <a:rPr lang="en-GB" sz="3200" dirty="0">
                <a:solidFill>
                  <a:schemeClr val="tx1"/>
                </a:solidFill>
                <a:latin typeface="_PDMS_Saleem_QuranFont" panose="02010000000000000000" pitchFamily="2" charset="-78"/>
                <a:cs typeface="_PDMS_Saleem_QuranFont" panose="02010000000000000000" pitchFamily="2" charset="-78"/>
                <a:sym typeface="Arial"/>
              </a:rPr>
              <a:t> </a:t>
            </a:r>
            <a:r>
              <a:rPr lang="en-GB" sz="3200" dirty="0" err="1">
                <a:solidFill>
                  <a:schemeClr val="tx1"/>
                </a:solidFill>
                <a:latin typeface="_PDMS_Saleem_QuranFont" panose="02010000000000000000" pitchFamily="2" charset="-78"/>
                <a:cs typeface="_PDMS_Saleem_QuranFont" panose="02010000000000000000" pitchFamily="2" charset="-78"/>
                <a:sym typeface="Arial"/>
              </a:rPr>
              <a:t>مَعۡرُوۡفٍ</a:t>
            </a:r>
            <a:r>
              <a:rPr lang="en-GB" sz="3200" dirty="0">
                <a:solidFill>
                  <a:schemeClr val="tx1"/>
                </a:solidFill>
                <a:latin typeface="_PDMS_Saleem_QuranFont" panose="02010000000000000000" pitchFamily="2" charset="-78"/>
                <a:cs typeface="_PDMS_Saleem_QuranFont" panose="02010000000000000000" pitchFamily="2" charset="-78"/>
                <a:sym typeface="Arial"/>
              </a:rPr>
              <a:t> </a:t>
            </a:r>
            <a:r>
              <a:rPr lang="en-GB" sz="3200" dirty="0" err="1">
                <a:solidFill>
                  <a:schemeClr val="tx1"/>
                </a:solidFill>
                <a:latin typeface="_PDMS_Saleem_QuranFont" panose="02010000000000000000" pitchFamily="2" charset="-78"/>
                <a:cs typeface="_PDMS_Saleem_QuranFont" panose="02010000000000000000" pitchFamily="2" charset="-78"/>
                <a:sym typeface="Arial"/>
              </a:rPr>
              <a:t>اَوۡ</a:t>
            </a:r>
            <a:r>
              <a:rPr lang="en-GB" sz="3200" dirty="0">
                <a:solidFill>
                  <a:schemeClr val="tx1"/>
                </a:solidFill>
                <a:latin typeface="_PDMS_Saleem_QuranFont" panose="02010000000000000000" pitchFamily="2" charset="-78"/>
                <a:cs typeface="_PDMS_Saleem_QuranFont" panose="02010000000000000000" pitchFamily="2" charset="-78"/>
                <a:sym typeface="Arial"/>
              </a:rPr>
              <a:t> </a:t>
            </a:r>
            <a:r>
              <a:rPr lang="en-GB" sz="3200" dirty="0" err="1">
                <a:solidFill>
                  <a:schemeClr val="tx1"/>
                </a:solidFill>
                <a:latin typeface="_PDMS_Saleem_QuranFont" panose="02010000000000000000" pitchFamily="2" charset="-78"/>
                <a:cs typeface="_PDMS_Saleem_QuranFont" panose="02010000000000000000" pitchFamily="2" charset="-78"/>
                <a:sym typeface="Arial"/>
              </a:rPr>
              <a:t>اِصۡلَاحٍۭ</a:t>
            </a:r>
            <a:r>
              <a:rPr lang="en-GB" sz="3200" dirty="0">
                <a:solidFill>
                  <a:schemeClr val="tx1"/>
                </a:solidFill>
                <a:latin typeface="_PDMS_Saleem_QuranFont" panose="02010000000000000000" pitchFamily="2" charset="-78"/>
                <a:cs typeface="_PDMS_Saleem_QuranFont" panose="02010000000000000000" pitchFamily="2" charset="-78"/>
                <a:sym typeface="Arial"/>
              </a:rPr>
              <a:t> </a:t>
            </a:r>
            <a:r>
              <a:rPr lang="en-GB" sz="3200" dirty="0" err="1">
                <a:solidFill>
                  <a:schemeClr val="tx1"/>
                </a:solidFill>
                <a:latin typeface="_PDMS_Saleem_QuranFont" panose="02010000000000000000" pitchFamily="2" charset="-78"/>
                <a:cs typeface="_PDMS_Saleem_QuranFont" panose="02010000000000000000" pitchFamily="2" charset="-78"/>
                <a:sym typeface="Arial"/>
              </a:rPr>
              <a:t>بَیۡنَ</a:t>
            </a:r>
            <a:r>
              <a:rPr lang="en-GB" sz="3200" dirty="0">
                <a:solidFill>
                  <a:schemeClr val="tx1"/>
                </a:solidFill>
                <a:latin typeface="_PDMS_Saleem_QuranFont" panose="02010000000000000000" pitchFamily="2" charset="-78"/>
                <a:cs typeface="_PDMS_Saleem_QuranFont" panose="02010000000000000000" pitchFamily="2" charset="-78"/>
                <a:sym typeface="Arial"/>
              </a:rPr>
              <a:t> </a:t>
            </a:r>
            <a:r>
              <a:rPr lang="en-GB" sz="3200" dirty="0" err="1">
                <a:solidFill>
                  <a:schemeClr val="tx1"/>
                </a:solidFill>
                <a:latin typeface="_PDMS_Saleem_QuranFont" panose="02010000000000000000" pitchFamily="2" charset="-78"/>
                <a:cs typeface="_PDMS_Saleem_QuranFont" panose="02010000000000000000" pitchFamily="2" charset="-78"/>
                <a:sym typeface="Arial"/>
              </a:rPr>
              <a:t>النَّاسِ</a:t>
            </a:r>
            <a:r>
              <a:rPr lang="en-GB" sz="3200" dirty="0">
                <a:solidFill>
                  <a:schemeClr val="tx1"/>
                </a:solidFill>
                <a:latin typeface="_PDMS_Saleem_QuranFont" panose="02010000000000000000" pitchFamily="2" charset="-78"/>
                <a:cs typeface="_PDMS_Saleem_QuranFont" panose="02010000000000000000" pitchFamily="2" charset="-78"/>
                <a:sym typeface="Arial"/>
              </a:rPr>
              <a:t> ؕ </a:t>
            </a:r>
            <a:r>
              <a:rPr lang="en-GB" sz="3200" dirty="0" err="1">
                <a:solidFill>
                  <a:schemeClr val="tx1"/>
                </a:solidFill>
                <a:latin typeface="_PDMS_Saleem_QuranFont" panose="02010000000000000000" pitchFamily="2" charset="-78"/>
                <a:cs typeface="_PDMS_Saleem_QuranFont" panose="02010000000000000000" pitchFamily="2" charset="-78"/>
                <a:sym typeface="Arial"/>
              </a:rPr>
              <a:t>وَمَنۡ</a:t>
            </a:r>
            <a:r>
              <a:rPr lang="en-GB" sz="3200" dirty="0">
                <a:solidFill>
                  <a:schemeClr val="tx1"/>
                </a:solidFill>
                <a:latin typeface="_PDMS_Saleem_QuranFont" panose="02010000000000000000" pitchFamily="2" charset="-78"/>
                <a:cs typeface="_PDMS_Saleem_QuranFont" panose="02010000000000000000" pitchFamily="2" charset="-78"/>
                <a:sym typeface="Arial"/>
              </a:rPr>
              <a:t> </a:t>
            </a:r>
            <a:r>
              <a:rPr lang="en-GB" sz="3200" dirty="0" err="1">
                <a:solidFill>
                  <a:schemeClr val="tx1"/>
                </a:solidFill>
                <a:latin typeface="_PDMS_Saleem_QuranFont" panose="02010000000000000000" pitchFamily="2" charset="-78"/>
                <a:cs typeface="_PDMS_Saleem_QuranFont" panose="02010000000000000000" pitchFamily="2" charset="-78"/>
                <a:sym typeface="Arial"/>
              </a:rPr>
              <a:t>یَّفۡعَلۡ</a:t>
            </a:r>
            <a:r>
              <a:rPr lang="en-GB" sz="3200" dirty="0">
                <a:solidFill>
                  <a:schemeClr val="tx1"/>
                </a:solidFill>
                <a:latin typeface="_PDMS_Saleem_QuranFont" panose="02010000000000000000" pitchFamily="2" charset="-78"/>
                <a:cs typeface="_PDMS_Saleem_QuranFont" panose="02010000000000000000" pitchFamily="2" charset="-78"/>
                <a:sym typeface="Arial"/>
              </a:rPr>
              <a:t> </a:t>
            </a:r>
            <a:r>
              <a:rPr lang="en-GB" sz="3200" dirty="0" err="1">
                <a:solidFill>
                  <a:schemeClr val="tx1"/>
                </a:solidFill>
                <a:latin typeface="_PDMS_Saleem_QuranFont" panose="02010000000000000000" pitchFamily="2" charset="-78"/>
                <a:cs typeface="_PDMS_Saleem_QuranFont" panose="02010000000000000000" pitchFamily="2" charset="-78"/>
                <a:sym typeface="Arial"/>
              </a:rPr>
              <a:t>ذٰلِکَ</a:t>
            </a:r>
            <a:r>
              <a:rPr lang="en-GB" sz="3200" dirty="0">
                <a:solidFill>
                  <a:schemeClr val="tx1"/>
                </a:solidFill>
                <a:latin typeface="_PDMS_Saleem_QuranFont" panose="02010000000000000000" pitchFamily="2" charset="-78"/>
                <a:cs typeface="_PDMS_Saleem_QuranFont" panose="02010000000000000000" pitchFamily="2" charset="-78"/>
                <a:sym typeface="Arial"/>
              </a:rPr>
              <a:t> </a:t>
            </a:r>
            <a:r>
              <a:rPr lang="en-GB" sz="3200" dirty="0" err="1">
                <a:solidFill>
                  <a:schemeClr val="tx1"/>
                </a:solidFill>
                <a:latin typeface="_PDMS_Saleem_QuranFont" panose="02010000000000000000" pitchFamily="2" charset="-78"/>
                <a:cs typeface="_PDMS_Saleem_QuranFont" panose="02010000000000000000" pitchFamily="2" charset="-78"/>
                <a:sym typeface="Arial"/>
              </a:rPr>
              <a:t>ابۡتِغَآءَ</a:t>
            </a:r>
            <a:r>
              <a:rPr lang="en-GB" sz="3200" dirty="0">
                <a:solidFill>
                  <a:schemeClr val="tx1"/>
                </a:solidFill>
                <a:latin typeface="_PDMS_Saleem_QuranFont" panose="02010000000000000000" pitchFamily="2" charset="-78"/>
                <a:cs typeface="_PDMS_Saleem_QuranFont" panose="02010000000000000000" pitchFamily="2" charset="-78"/>
                <a:sym typeface="Arial"/>
              </a:rPr>
              <a:t> </a:t>
            </a:r>
            <a:r>
              <a:rPr lang="en-GB" sz="3200" dirty="0" err="1">
                <a:solidFill>
                  <a:schemeClr val="tx1"/>
                </a:solidFill>
                <a:latin typeface="_PDMS_Saleem_QuranFont" panose="02010000000000000000" pitchFamily="2" charset="-78"/>
                <a:cs typeface="_PDMS_Saleem_QuranFont" panose="02010000000000000000" pitchFamily="2" charset="-78"/>
                <a:sym typeface="Arial"/>
              </a:rPr>
              <a:t>مَرۡضَاتِ</a:t>
            </a:r>
            <a:r>
              <a:rPr lang="en-GB" sz="3200" dirty="0">
                <a:solidFill>
                  <a:schemeClr val="tx1"/>
                </a:solidFill>
                <a:latin typeface="_PDMS_Saleem_QuranFont" panose="02010000000000000000" pitchFamily="2" charset="-78"/>
                <a:cs typeface="_PDMS_Saleem_QuranFont" panose="02010000000000000000" pitchFamily="2" charset="-78"/>
                <a:sym typeface="Arial"/>
              </a:rPr>
              <a:t> </a:t>
            </a:r>
            <a:r>
              <a:rPr lang="en-GB" sz="3200" dirty="0" err="1">
                <a:solidFill>
                  <a:schemeClr val="tx1"/>
                </a:solidFill>
                <a:latin typeface="_PDMS_Saleem_QuranFont" panose="02010000000000000000" pitchFamily="2" charset="-78"/>
                <a:cs typeface="_PDMS_Saleem_QuranFont" panose="02010000000000000000" pitchFamily="2" charset="-78"/>
                <a:sym typeface="Arial"/>
              </a:rPr>
              <a:t>اللّٰہِ</a:t>
            </a:r>
            <a:r>
              <a:rPr lang="en-GB" sz="3200" dirty="0">
                <a:solidFill>
                  <a:schemeClr val="tx1"/>
                </a:solidFill>
                <a:latin typeface="_PDMS_Saleem_QuranFont" panose="02010000000000000000" pitchFamily="2" charset="-78"/>
                <a:cs typeface="_PDMS_Saleem_QuranFont" panose="02010000000000000000" pitchFamily="2" charset="-78"/>
                <a:sym typeface="Arial"/>
              </a:rPr>
              <a:t> </a:t>
            </a:r>
            <a:r>
              <a:rPr lang="en-GB" sz="3200" dirty="0" err="1">
                <a:solidFill>
                  <a:schemeClr val="tx1"/>
                </a:solidFill>
                <a:latin typeface="_PDMS_Saleem_QuranFont" panose="02010000000000000000" pitchFamily="2" charset="-78"/>
                <a:cs typeface="_PDMS_Saleem_QuranFont" panose="02010000000000000000" pitchFamily="2" charset="-78"/>
                <a:sym typeface="Arial"/>
              </a:rPr>
              <a:t>فَسَوۡفَ</a:t>
            </a:r>
            <a:r>
              <a:rPr lang="en-GB" sz="3200" dirty="0">
                <a:solidFill>
                  <a:schemeClr val="tx1"/>
                </a:solidFill>
                <a:latin typeface="_PDMS_Saleem_QuranFont" panose="02010000000000000000" pitchFamily="2" charset="-78"/>
                <a:cs typeface="_PDMS_Saleem_QuranFont" panose="02010000000000000000" pitchFamily="2" charset="-78"/>
                <a:sym typeface="Arial"/>
              </a:rPr>
              <a:t> </a:t>
            </a:r>
            <a:r>
              <a:rPr lang="en-GB" sz="3200" dirty="0" err="1">
                <a:solidFill>
                  <a:schemeClr val="tx1"/>
                </a:solidFill>
                <a:latin typeface="_PDMS_Saleem_QuranFont" panose="02010000000000000000" pitchFamily="2" charset="-78"/>
                <a:cs typeface="_PDMS_Saleem_QuranFont" panose="02010000000000000000" pitchFamily="2" charset="-78"/>
                <a:sym typeface="Arial"/>
              </a:rPr>
              <a:t>نُؤۡتِیۡـہِ</a:t>
            </a:r>
            <a:r>
              <a:rPr lang="en-GB" sz="3200" dirty="0">
                <a:solidFill>
                  <a:schemeClr val="tx1"/>
                </a:solidFill>
                <a:latin typeface="_PDMS_Saleem_QuranFont" panose="02010000000000000000" pitchFamily="2" charset="-78"/>
                <a:cs typeface="_PDMS_Saleem_QuranFont" panose="02010000000000000000" pitchFamily="2" charset="-78"/>
                <a:sym typeface="Arial"/>
              </a:rPr>
              <a:t> </a:t>
            </a:r>
            <a:r>
              <a:rPr lang="en-GB" sz="3200" dirty="0" err="1">
                <a:solidFill>
                  <a:schemeClr val="tx1"/>
                </a:solidFill>
                <a:latin typeface="_PDMS_Saleem_QuranFont" panose="02010000000000000000" pitchFamily="2" charset="-78"/>
                <a:cs typeface="_PDMS_Saleem_QuranFont" panose="02010000000000000000" pitchFamily="2" charset="-78"/>
                <a:sym typeface="Arial"/>
              </a:rPr>
              <a:t>اَجۡرًا</a:t>
            </a:r>
            <a:r>
              <a:rPr lang="en-GB" sz="3200" dirty="0">
                <a:solidFill>
                  <a:schemeClr val="tx1"/>
                </a:solidFill>
                <a:latin typeface="_PDMS_Saleem_QuranFont" panose="02010000000000000000" pitchFamily="2" charset="-78"/>
                <a:cs typeface="_PDMS_Saleem_QuranFont" panose="02010000000000000000" pitchFamily="2" charset="-78"/>
                <a:sym typeface="Arial"/>
              </a:rPr>
              <a:t> </a:t>
            </a:r>
            <a:r>
              <a:rPr lang="en-GB" sz="3200" dirty="0" err="1">
                <a:solidFill>
                  <a:schemeClr val="tx1"/>
                </a:solidFill>
                <a:latin typeface="_PDMS_Saleem_QuranFont" panose="02010000000000000000" pitchFamily="2" charset="-78"/>
                <a:cs typeface="_PDMS_Saleem_QuranFont" panose="02010000000000000000" pitchFamily="2" charset="-78"/>
                <a:sym typeface="Arial"/>
              </a:rPr>
              <a:t>عَظِیۡمًا</a:t>
            </a:r>
            <a:endParaRPr sz="4800" dirty="0">
              <a:solidFill>
                <a:schemeClr val="tx1"/>
              </a:solidFill>
              <a:latin typeface="_PDMS_Saleem_QuranFont" panose="02010000000000000000" pitchFamily="2" charset="-78"/>
              <a:cs typeface="_PDMS_Saleem_QuranFont" panose="02010000000000000000" pitchFamily="2" charset="-78"/>
              <a:sym typeface="Arial"/>
            </a:endParaRPr>
          </a:p>
        </p:txBody>
      </p:sp>
      <p:pic>
        <p:nvPicPr>
          <p:cNvPr id="283" name="Google Shape;283;p4" descr="Badge 1 with solid fill"/>
          <p:cNvPicPr preferRelativeResize="0"/>
          <p:nvPr/>
        </p:nvPicPr>
        <p:blipFill rotWithShape="1">
          <a:blip r:embed="rId5">
            <a:alphaModFix/>
          </a:blip>
          <a:srcRect/>
          <a:stretch/>
        </p:blipFill>
        <p:spPr>
          <a:xfrm>
            <a:off x="0" y="-63500"/>
            <a:ext cx="1202267" cy="1202267"/>
          </a:xfrm>
          <a:prstGeom prst="rect">
            <a:avLst/>
          </a:prstGeom>
          <a:noFill/>
          <a:ln>
            <a:noFill/>
          </a:ln>
        </p:spPr>
      </p:pic>
      <p:cxnSp>
        <p:nvCxnSpPr>
          <p:cNvPr id="284" name="Google Shape;284;p4"/>
          <p:cNvCxnSpPr/>
          <p:nvPr/>
        </p:nvCxnSpPr>
        <p:spPr>
          <a:xfrm>
            <a:off x="2359874" y="4225565"/>
            <a:ext cx="2043113" cy="0"/>
          </a:xfrm>
          <a:prstGeom prst="straightConnector1">
            <a:avLst/>
          </a:prstGeom>
          <a:noFill/>
          <a:ln w="28575" cap="flat" cmpd="sng">
            <a:solidFill>
              <a:schemeClr val="tx1"/>
            </a:solidFill>
            <a:prstDash val="solid"/>
            <a:miter lim="800000"/>
            <a:headEnd type="none" w="sm" len="sm"/>
            <a:tailEnd type="none" w="sm" len="sm"/>
          </a:ln>
        </p:spPr>
      </p:cxnSp>
      <p:sp>
        <p:nvSpPr>
          <p:cNvPr id="285" name="Google Shape;285;p4"/>
          <p:cNvSpPr txBox="1"/>
          <p:nvPr/>
        </p:nvSpPr>
        <p:spPr>
          <a:xfrm>
            <a:off x="917621" y="3822134"/>
            <a:ext cx="4934791" cy="29546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3200" i="1" dirty="0">
              <a:solidFill>
                <a:schemeClr val="tx1"/>
              </a:solidFill>
              <a:latin typeface="Garamond"/>
              <a:ea typeface="Garamond"/>
              <a:cs typeface="Garamond"/>
              <a:sym typeface="Garamond"/>
            </a:endParaRPr>
          </a:p>
          <a:p>
            <a:pPr marL="0" marR="0" lvl="0" indent="0" algn="ctr" rtl="0">
              <a:spcBef>
                <a:spcPts val="0"/>
              </a:spcBef>
              <a:spcAft>
                <a:spcPts val="0"/>
              </a:spcAft>
              <a:buNone/>
            </a:pPr>
            <a:r>
              <a:rPr lang="en-GB" sz="2200" i="1" dirty="0">
                <a:solidFill>
                  <a:schemeClr val="tx1"/>
                </a:solidFill>
                <a:latin typeface="Garamond"/>
                <a:ea typeface="Garamond"/>
                <a:cs typeface="Garamond"/>
                <a:sym typeface="Garamond"/>
              </a:rPr>
              <a:t>There is no good in many of their conferences except the conferences of such as enjoin charity, or goodness, or the making of peace among men. And whoso does that, seeking the pleasure of Allah, We shall soon bestow on him a great reward.</a:t>
            </a:r>
          </a:p>
          <a:p>
            <a:pPr marL="0" marR="0" lvl="0" indent="0" algn="ctr" rtl="0">
              <a:spcBef>
                <a:spcPts val="0"/>
              </a:spcBef>
              <a:spcAft>
                <a:spcPts val="0"/>
              </a:spcAft>
              <a:buNone/>
            </a:pPr>
            <a:r>
              <a:rPr lang="en-GB" sz="2200" i="1" dirty="0">
                <a:solidFill>
                  <a:schemeClr val="tx1"/>
                </a:solidFill>
                <a:latin typeface="Garamond"/>
                <a:ea typeface="Garamond"/>
                <a:cs typeface="Garamond"/>
                <a:sym typeface="Garamond"/>
              </a:rPr>
              <a:t> </a:t>
            </a:r>
            <a:endParaRPr sz="2200" i="1" dirty="0">
              <a:solidFill>
                <a:schemeClr val="tx1"/>
              </a:solidFill>
              <a:latin typeface="Garamond"/>
              <a:ea typeface="Garamond"/>
              <a:cs typeface="Garamond"/>
              <a:sym typeface="Garamond"/>
            </a:endParaRPr>
          </a:p>
          <a:p>
            <a:pPr marL="0" marR="0" lvl="0" indent="0" algn="ctr" rtl="0">
              <a:spcBef>
                <a:spcPts val="0"/>
              </a:spcBef>
              <a:spcAft>
                <a:spcPts val="0"/>
              </a:spcAft>
              <a:buNone/>
            </a:pPr>
            <a:r>
              <a:rPr lang="en-GB" sz="1600" b="1" dirty="0">
                <a:solidFill>
                  <a:schemeClr val="tx1"/>
                </a:solidFill>
                <a:latin typeface="Garamond"/>
                <a:ea typeface="Garamond"/>
                <a:cs typeface="Garamond"/>
                <a:sym typeface="Garamond"/>
              </a:rPr>
              <a:t>(The Holy Quran, Surah Al Nisa, 4:115)</a:t>
            </a:r>
            <a:endParaRPr sz="1600" b="1" u="none" strike="noStrike" dirty="0">
              <a:solidFill>
                <a:schemeClr val="tx1"/>
              </a:solidFill>
              <a:latin typeface="Garamond"/>
              <a:ea typeface="Garamond"/>
              <a:cs typeface="Garamond"/>
              <a:sym typeface="Garamond"/>
            </a:endParaRPr>
          </a:p>
        </p:txBody>
      </p:sp>
      <p:sp>
        <p:nvSpPr>
          <p:cNvPr id="286" name="Google Shape;286;p4"/>
          <p:cNvSpPr/>
          <p:nvPr/>
        </p:nvSpPr>
        <p:spPr>
          <a:xfrm>
            <a:off x="1009626" y="3282693"/>
            <a:ext cx="4743607"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GB" sz="4800" b="1" dirty="0">
                <a:solidFill>
                  <a:schemeClr val="tx1"/>
                </a:solidFill>
                <a:latin typeface="Garamond"/>
                <a:ea typeface="Garamond"/>
                <a:cs typeface="Garamond"/>
                <a:sym typeface="Garamond"/>
              </a:rPr>
              <a:t>TRANSLATION</a:t>
            </a:r>
            <a:endParaRPr dirty="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5" descr="A large building with green domes with Al-Masjid al-Nabawi in the background&#10;&#10;AI-generated content may be incorrect."/>
          <p:cNvPicPr preferRelativeResize="0"/>
          <p:nvPr/>
        </p:nvPicPr>
        <p:blipFill rotWithShape="1">
          <a:blip r:embed="rId3">
            <a:alphaModFix amt="30000"/>
          </a:blip>
          <a:srcRect/>
          <a:stretch/>
        </p:blipFill>
        <p:spPr>
          <a:xfrm>
            <a:off x="-20728" y="-118533"/>
            <a:ext cx="12212728" cy="8141819"/>
          </a:xfrm>
          <a:prstGeom prst="rect">
            <a:avLst/>
          </a:prstGeom>
          <a:gradFill>
            <a:gsLst>
              <a:gs pos="0">
                <a:srgbClr val="FAFAF8">
                  <a:alpha val="47058"/>
                </a:srgbClr>
              </a:gs>
              <a:gs pos="74000">
                <a:srgbClr val="D5DDCD"/>
              </a:gs>
              <a:gs pos="83000">
                <a:srgbClr val="D5DDCD"/>
              </a:gs>
              <a:gs pos="100000">
                <a:srgbClr val="E3E8DD"/>
              </a:gs>
            </a:gsLst>
            <a:lin ang="5400000" scaled="0"/>
          </a:gradFill>
          <a:ln>
            <a:noFill/>
          </a:ln>
        </p:spPr>
      </p:pic>
      <p:sp>
        <p:nvSpPr>
          <p:cNvPr id="293" name="Google Shape;293;p5"/>
          <p:cNvSpPr/>
          <p:nvPr/>
        </p:nvSpPr>
        <p:spPr>
          <a:xfrm>
            <a:off x="-20728" y="-118533"/>
            <a:ext cx="12212728" cy="1604433"/>
          </a:xfrm>
          <a:prstGeom prst="rect">
            <a:avLst/>
          </a:prstGeom>
          <a:solidFill>
            <a:schemeClr val="accent2"/>
          </a:solidFill>
          <a:ln w="12700" cap="flat" cmpd="sng">
            <a:solidFill>
              <a:srgbClr val="454C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accent2"/>
              </a:solidFill>
              <a:latin typeface="Avenir"/>
              <a:ea typeface="Avenir"/>
              <a:cs typeface="Avenir"/>
              <a:sym typeface="Avenir"/>
            </a:endParaRPr>
          </a:p>
        </p:txBody>
      </p:sp>
      <p:sp>
        <p:nvSpPr>
          <p:cNvPr id="294" name="Google Shape;294;p5"/>
          <p:cNvSpPr txBox="1"/>
          <p:nvPr/>
        </p:nvSpPr>
        <p:spPr>
          <a:xfrm>
            <a:off x="2682433" y="173650"/>
            <a:ext cx="6827134"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dirty="0">
                <a:solidFill>
                  <a:schemeClr val="tx1"/>
                </a:solidFill>
                <a:latin typeface="Calibri"/>
                <a:ea typeface="Calibri"/>
                <a:cs typeface="Calibri"/>
                <a:sym typeface="Calibri"/>
              </a:rPr>
              <a:t>HADITH</a:t>
            </a:r>
            <a:endParaRPr dirty="0">
              <a:solidFill>
                <a:schemeClr val="tx1"/>
              </a:solidFill>
            </a:endParaRPr>
          </a:p>
          <a:p>
            <a:pPr marL="0" marR="0" lvl="0" indent="0" algn="ctr" rtl="0">
              <a:spcBef>
                <a:spcPts val="0"/>
              </a:spcBef>
              <a:spcAft>
                <a:spcPts val="0"/>
              </a:spcAft>
              <a:buNone/>
            </a:pPr>
            <a:r>
              <a:rPr lang="en-GB" sz="2400" dirty="0">
                <a:solidFill>
                  <a:schemeClr val="tx1"/>
                </a:solidFill>
                <a:latin typeface="Calibri"/>
                <a:ea typeface="Calibri"/>
                <a:cs typeface="Calibri"/>
                <a:sym typeface="Calibri"/>
              </a:rPr>
              <a:t>(sayings of the Holy Prophet </a:t>
            </a:r>
            <a:r>
              <a:rPr lang="en-GB" sz="2400" dirty="0" err="1">
                <a:solidFill>
                  <a:schemeClr val="tx1"/>
                </a:solidFill>
                <a:latin typeface="Calibri"/>
                <a:ea typeface="Calibri"/>
                <a:cs typeface="Calibri"/>
                <a:sym typeface="Calibri"/>
              </a:rPr>
              <a:t>Muhammad</a:t>
            </a:r>
            <a:r>
              <a:rPr lang="en-GB" sz="2400" baseline="30000" dirty="0" err="1">
                <a:solidFill>
                  <a:schemeClr val="tx1"/>
                </a:solidFill>
                <a:latin typeface="Calibri"/>
                <a:ea typeface="Calibri"/>
                <a:cs typeface="Calibri"/>
                <a:sym typeface="Calibri"/>
              </a:rPr>
              <a:t>sas</a:t>
            </a:r>
            <a:r>
              <a:rPr lang="en-GB" sz="2400" dirty="0">
                <a:solidFill>
                  <a:schemeClr val="tx1"/>
                </a:solidFill>
                <a:latin typeface="Calibri"/>
                <a:ea typeface="Calibri"/>
                <a:cs typeface="Calibri"/>
                <a:sym typeface="Calibri"/>
              </a:rPr>
              <a:t>)</a:t>
            </a:r>
            <a:endParaRPr dirty="0">
              <a:solidFill>
                <a:schemeClr val="tx1"/>
              </a:solidFill>
            </a:endParaRPr>
          </a:p>
        </p:txBody>
      </p:sp>
      <p:pic>
        <p:nvPicPr>
          <p:cNvPr id="295" name="Google Shape;295;p5" descr="Badge with solid fill"/>
          <p:cNvPicPr preferRelativeResize="0"/>
          <p:nvPr/>
        </p:nvPicPr>
        <p:blipFill rotWithShape="1">
          <a:blip r:embed="rId4">
            <a:alphaModFix/>
          </a:blip>
          <a:srcRect/>
          <a:stretch/>
        </p:blipFill>
        <p:spPr>
          <a:xfrm>
            <a:off x="0" y="83355"/>
            <a:ext cx="1207008" cy="1207008"/>
          </a:xfrm>
          <a:prstGeom prst="rect">
            <a:avLst/>
          </a:prstGeom>
          <a:noFill/>
          <a:ln>
            <a:noFill/>
          </a:ln>
        </p:spPr>
      </p:pic>
      <p:sp>
        <p:nvSpPr>
          <p:cNvPr id="296" name="Google Shape;296;p5"/>
          <p:cNvSpPr txBox="1"/>
          <p:nvPr/>
        </p:nvSpPr>
        <p:spPr>
          <a:xfrm>
            <a:off x="1131966" y="3502091"/>
            <a:ext cx="9928069" cy="169706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GB" sz="2400" b="1" dirty="0" err="1">
                <a:solidFill>
                  <a:schemeClr val="dk1"/>
                </a:solidFill>
                <a:latin typeface="Calibri"/>
                <a:ea typeface="Calibri"/>
                <a:cs typeface="Calibri"/>
                <a:sym typeface="Calibri"/>
              </a:rPr>
              <a:t>Hazrat</a:t>
            </a:r>
            <a:r>
              <a:rPr lang="en-GB" sz="2400" b="1" dirty="0">
                <a:solidFill>
                  <a:schemeClr val="dk1"/>
                </a:solidFill>
                <a:latin typeface="Calibri"/>
                <a:ea typeface="Calibri"/>
                <a:cs typeface="Calibri"/>
                <a:sym typeface="Calibri"/>
              </a:rPr>
              <a:t> Umm-e-</a:t>
            </a:r>
            <a:r>
              <a:rPr lang="en-GB" sz="2400" b="1" dirty="0" err="1">
                <a:solidFill>
                  <a:schemeClr val="dk1"/>
                </a:solidFill>
                <a:latin typeface="Calibri"/>
                <a:ea typeface="Calibri"/>
                <a:cs typeface="Calibri"/>
                <a:sym typeface="Calibri"/>
              </a:rPr>
              <a:t>Kulthum</a:t>
            </a:r>
            <a:r>
              <a:rPr lang="en-GB" sz="2400" b="1" dirty="0">
                <a:solidFill>
                  <a:schemeClr val="dk1"/>
                </a:solidFill>
                <a:latin typeface="Calibri"/>
                <a:ea typeface="Calibri"/>
                <a:cs typeface="Calibri"/>
                <a:sym typeface="Calibri"/>
              </a:rPr>
              <a:t> (</a:t>
            </a:r>
            <a:r>
              <a:rPr lang="en-GB" sz="2400" b="1" dirty="0" err="1">
                <a:solidFill>
                  <a:schemeClr val="dk1"/>
                </a:solidFill>
                <a:latin typeface="Calibri"/>
                <a:ea typeface="Calibri"/>
                <a:cs typeface="Calibri"/>
                <a:sym typeface="Calibri"/>
              </a:rPr>
              <a:t>ra</a:t>
            </a:r>
            <a:r>
              <a:rPr lang="en-GB" sz="2400" b="1" dirty="0">
                <a:solidFill>
                  <a:schemeClr val="dk1"/>
                </a:solidFill>
                <a:latin typeface="Calibri"/>
                <a:ea typeface="Calibri"/>
                <a:cs typeface="Calibri"/>
                <a:sym typeface="Calibri"/>
              </a:rPr>
              <a:t>) relates that she heard the Holy Prophet (saw) say: “He who brings about peace between people and attains good or says that which is good is not a liar.”</a:t>
            </a:r>
            <a:endParaRPr sz="2400" b="1" i="0" u="none" strike="noStrike" dirty="0">
              <a:solidFill>
                <a:schemeClr val="dk1"/>
              </a:solidFill>
              <a:latin typeface="Calibri"/>
              <a:ea typeface="Calibri"/>
              <a:cs typeface="Calibri"/>
              <a:sym typeface="Calibri"/>
            </a:endParaRPr>
          </a:p>
        </p:txBody>
      </p:sp>
      <p:sp>
        <p:nvSpPr>
          <p:cNvPr id="297" name="Google Shape;297;p5"/>
          <p:cNvSpPr txBox="1"/>
          <p:nvPr/>
        </p:nvSpPr>
        <p:spPr>
          <a:xfrm>
            <a:off x="902302" y="5702361"/>
            <a:ext cx="10387396" cy="51058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GB" sz="2000" b="1">
                <a:solidFill>
                  <a:schemeClr val="dk1"/>
                </a:solidFill>
                <a:latin typeface="Garamond"/>
                <a:ea typeface="Garamond"/>
                <a:cs typeface="Garamond"/>
                <a:sym typeface="Garamond"/>
              </a:rPr>
              <a:t>(Hadith Book: Bukhari &amp; Sahih Muslim)</a:t>
            </a:r>
            <a:endParaRPr sz="2000" b="1">
              <a:solidFill>
                <a:schemeClr val="dk1"/>
              </a:solidFill>
              <a:latin typeface="Garamond"/>
              <a:ea typeface="Garamond"/>
              <a:cs typeface="Garamond"/>
              <a:sym typeface="Garamon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D1610"/>
        </a:solidFill>
        <a:effectLst/>
      </p:bgPr>
    </p:bg>
    <p:spTree>
      <p:nvGrpSpPr>
        <p:cNvPr id="1" name="Shape 302"/>
        <p:cNvGrpSpPr/>
        <p:nvPr/>
      </p:nvGrpSpPr>
      <p:grpSpPr>
        <a:xfrm>
          <a:off x="0" y="0"/>
          <a:ext cx="0" cy="0"/>
          <a:chOff x="0" y="0"/>
          <a:chExt cx="0" cy="0"/>
        </a:xfrm>
      </p:grpSpPr>
      <p:pic>
        <p:nvPicPr>
          <p:cNvPr id="303" name="Google Shape;303;p6" descr="8 Books to Crack Open While Society Closes Down Because of Coronavirus |  Teen Vogue"/>
          <p:cNvPicPr preferRelativeResize="0"/>
          <p:nvPr/>
        </p:nvPicPr>
        <p:blipFill rotWithShape="1">
          <a:blip r:embed="rId3">
            <a:alphaModFix/>
          </a:blip>
          <a:srcRect/>
          <a:stretch/>
        </p:blipFill>
        <p:spPr>
          <a:xfrm>
            <a:off x="98309" y="0"/>
            <a:ext cx="12192000" cy="6858000"/>
          </a:xfrm>
          <a:prstGeom prst="rect">
            <a:avLst/>
          </a:prstGeom>
          <a:noFill/>
          <a:ln>
            <a:noFill/>
          </a:ln>
        </p:spPr>
      </p:pic>
      <p:sp>
        <p:nvSpPr>
          <p:cNvPr id="304" name="Google Shape;304;p6"/>
          <p:cNvSpPr/>
          <p:nvPr/>
        </p:nvSpPr>
        <p:spPr>
          <a:xfrm>
            <a:off x="-20728" y="-118533"/>
            <a:ext cx="4711261" cy="7176558"/>
          </a:xfrm>
          <a:prstGeom prst="rect">
            <a:avLst/>
          </a:prstGeom>
          <a:solidFill>
            <a:srgbClr val="344D6C"/>
          </a:solid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lt1"/>
              </a:solidFill>
              <a:latin typeface="EB Garamond"/>
              <a:ea typeface="EB Garamond"/>
              <a:cs typeface="EB Garamond"/>
              <a:sym typeface="EB Garamond"/>
            </a:endParaRPr>
          </a:p>
        </p:txBody>
      </p:sp>
      <p:sp>
        <p:nvSpPr>
          <p:cNvPr id="305" name="Google Shape;305;p6"/>
          <p:cNvSpPr txBox="1"/>
          <p:nvPr/>
        </p:nvSpPr>
        <p:spPr>
          <a:xfrm>
            <a:off x="-270473" y="1403009"/>
            <a:ext cx="5099910" cy="28623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1">
                <a:solidFill>
                  <a:schemeClr val="lt1"/>
                </a:solidFill>
                <a:latin typeface="Garamond"/>
                <a:ea typeface="Garamond"/>
                <a:cs typeface="Garamond"/>
                <a:sym typeface="Garamond"/>
              </a:rPr>
              <a:t>THOUGHT </a:t>
            </a:r>
            <a:endParaRPr/>
          </a:p>
          <a:p>
            <a:pPr marL="0" marR="0" lvl="0" indent="0" algn="ctr" rtl="0">
              <a:spcBef>
                <a:spcPts val="0"/>
              </a:spcBef>
              <a:spcAft>
                <a:spcPts val="0"/>
              </a:spcAft>
              <a:buNone/>
            </a:pPr>
            <a:r>
              <a:rPr lang="en-GB" sz="6000" b="1">
                <a:solidFill>
                  <a:schemeClr val="lt1"/>
                </a:solidFill>
                <a:latin typeface="Garamond"/>
                <a:ea typeface="Garamond"/>
                <a:cs typeface="Garamond"/>
                <a:sym typeface="Garamond"/>
              </a:rPr>
              <a:t>OF THE WEEK</a:t>
            </a:r>
            <a:endParaRPr/>
          </a:p>
        </p:txBody>
      </p:sp>
      <p:cxnSp>
        <p:nvCxnSpPr>
          <p:cNvPr id="306" name="Google Shape;306;p6"/>
          <p:cNvCxnSpPr/>
          <p:nvPr/>
        </p:nvCxnSpPr>
        <p:spPr>
          <a:xfrm>
            <a:off x="1035427" y="4265331"/>
            <a:ext cx="2598949" cy="0"/>
          </a:xfrm>
          <a:prstGeom prst="straightConnector1">
            <a:avLst/>
          </a:prstGeom>
          <a:noFill/>
          <a:ln w="28575" cap="flat" cmpd="sng">
            <a:solidFill>
              <a:schemeClr val="lt1"/>
            </a:solidFill>
            <a:prstDash val="solid"/>
            <a:miter lim="800000"/>
            <a:headEnd type="none" w="sm" len="sm"/>
            <a:tailEnd type="none" w="sm" len="sm"/>
          </a:ln>
        </p:spPr>
      </p:cxnSp>
      <p:sp>
        <p:nvSpPr>
          <p:cNvPr id="307" name="Google Shape;307;p6"/>
          <p:cNvSpPr txBox="1"/>
          <p:nvPr/>
        </p:nvSpPr>
        <p:spPr>
          <a:xfrm>
            <a:off x="108741" y="4423347"/>
            <a:ext cx="4581792"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u="sng">
                <a:solidFill>
                  <a:schemeClr val="lt1"/>
                </a:solidFill>
                <a:latin typeface="Garamond"/>
                <a:ea typeface="Garamond"/>
                <a:cs typeface="Garamond"/>
                <a:sym typeface="Garamond"/>
              </a:rPr>
              <a:t>TOPIC:</a:t>
            </a:r>
            <a:endParaRPr/>
          </a:p>
          <a:p>
            <a:pPr marL="0" marR="0" lvl="0" indent="0" algn="l" rtl="0">
              <a:spcBef>
                <a:spcPts val="0"/>
              </a:spcBef>
              <a:spcAft>
                <a:spcPts val="0"/>
              </a:spcAft>
              <a:buNone/>
            </a:pPr>
            <a:endParaRPr sz="2800" b="1" u="sng">
              <a:solidFill>
                <a:schemeClr val="lt1"/>
              </a:solidFill>
              <a:latin typeface="Garamond"/>
              <a:ea typeface="Garamond"/>
              <a:cs typeface="Garamond"/>
              <a:sym typeface="Garamond"/>
            </a:endParaRPr>
          </a:p>
          <a:p>
            <a:pPr marL="0" marR="0" lvl="0" indent="0" algn="ctr" rtl="0">
              <a:spcBef>
                <a:spcPts val="0"/>
              </a:spcBef>
              <a:spcAft>
                <a:spcPts val="0"/>
              </a:spcAft>
              <a:buNone/>
            </a:pPr>
            <a:r>
              <a:rPr lang="en-GB" sz="3200" b="1">
                <a:solidFill>
                  <a:schemeClr val="lt1"/>
                </a:solidFill>
                <a:latin typeface="Garamond"/>
                <a:ea typeface="Garamond"/>
                <a:cs typeface="Garamond"/>
                <a:sym typeface="Garamond"/>
              </a:rPr>
              <a:t> JANG-E-MUQADDAS (THE HOLY WAR)</a:t>
            </a:r>
            <a:endParaRPr sz="2000">
              <a:solidFill>
                <a:schemeClr val="lt1"/>
              </a:solidFill>
              <a:latin typeface="EB Garamond"/>
              <a:ea typeface="EB Garamond"/>
              <a:cs typeface="EB Garamond"/>
              <a:sym typeface="EB Garamond"/>
            </a:endParaRPr>
          </a:p>
        </p:txBody>
      </p:sp>
      <p:pic>
        <p:nvPicPr>
          <p:cNvPr id="308" name="Google Shape;308;p6" descr="Chat with solid fill"/>
          <p:cNvPicPr preferRelativeResize="0"/>
          <p:nvPr/>
        </p:nvPicPr>
        <p:blipFill rotWithShape="1">
          <a:blip r:embed="rId4">
            <a:alphaModFix/>
          </a:blip>
          <a:srcRect/>
          <a:stretch/>
        </p:blipFill>
        <p:spPr>
          <a:xfrm>
            <a:off x="2866321" y="10711"/>
            <a:ext cx="1550314" cy="1550314"/>
          </a:xfrm>
          <a:prstGeom prst="rect">
            <a:avLst/>
          </a:prstGeom>
          <a:noFill/>
          <a:ln>
            <a:noFill/>
          </a:ln>
        </p:spPr>
      </p:pic>
      <p:pic>
        <p:nvPicPr>
          <p:cNvPr id="309" name="Google Shape;309;p6" descr="Badge 3 with solid fill"/>
          <p:cNvPicPr preferRelativeResize="0"/>
          <p:nvPr/>
        </p:nvPicPr>
        <p:blipFill rotWithShape="1">
          <a:blip r:embed="rId5">
            <a:alphaModFix/>
          </a:blip>
          <a:srcRect/>
          <a:stretch/>
        </p:blipFill>
        <p:spPr>
          <a:xfrm>
            <a:off x="24139" y="-53655"/>
            <a:ext cx="1207008" cy="120700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7"/>
          <p:cNvSpPr/>
          <p:nvPr/>
        </p:nvSpPr>
        <p:spPr>
          <a:xfrm>
            <a:off x="0" y="0"/>
            <a:ext cx="6770670" cy="6858000"/>
          </a:xfrm>
          <a:prstGeom prst="rect">
            <a:avLst/>
          </a:prstGeom>
          <a:solidFill>
            <a:srgbClr val="0C1B3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Calibri"/>
              <a:ea typeface="Calibri"/>
              <a:cs typeface="Calibri"/>
              <a:sym typeface="Calibri"/>
            </a:endParaRPr>
          </a:p>
        </p:txBody>
      </p:sp>
      <p:sp>
        <p:nvSpPr>
          <p:cNvPr id="316" name="Google Shape;316;p7"/>
          <p:cNvSpPr/>
          <p:nvPr/>
        </p:nvSpPr>
        <p:spPr>
          <a:xfrm>
            <a:off x="488226" y="543281"/>
            <a:ext cx="590757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dirty="0">
                <a:solidFill>
                  <a:schemeClr val="lt1"/>
                </a:solidFill>
                <a:latin typeface="Garamond"/>
                <a:ea typeface="Garamond"/>
                <a:cs typeface="Garamond"/>
                <a:sym typeface="Garamond"/>
              </a:rPr>
              <a:t>WHAT WAS THE HOLY WAR?</a:t>
            </a:r>
            <a:endParaRPr sz="3200" b="1" dirty="0">
              <a:solidFill>
                <a:schemeClr val="lt1"/>
              </a:solidFill>
              <a:latin typeface="Garamond"/>
              <a:ea typeface="Garamond"/>
              <a:cs typeface="Garamond"/>
              <a:sym typeface="Garamond"/>
            </a:endParaRPr>
          </a:p>
        </p:txBody>
      </p:sp>
      <p:cxnSp>
        <p:nvCxnSpPr>
          <p:cNvPr id="317" name="Google Shape;317;p7"/>
          <p:cNvCxnSpPr/>
          <p:nvPr/>
        </p:nvCxnSpPr>
        <p:spPr>
          <a:xfrm rot="10800000" flipH="1">
            <a:off x="1394476" y="1314844"/>
            <a:ext cx="4095074" cy="835"/>
          </a:xfrm>
          <a:prstGeom prst="straightConnector1">
            <a:avLst/>
          </a:prstGeom>
          <a:noFill/>
          <a:ln w="28575" cap="flat" cmpd="sng">
            <a:solidFill>
              <a:schemeClr val="lt1"/>
            </a:solidFill>
            <a:prstDash val="solid"/>
            <a:miter lim="800000"/>
            <a:headEnd type="none" w="sm" len="sm"/>
            <a:tailEnd type="none" w="sm" len="sm"/>
          </a:ln>
        </p:spPr>
      </p:cxnSp>
      <p:sp>
        <p:nvSpPr>
          <p:cNvPr id="318" name="Google Shape;318;p7"/>
          <p:cNvSpPr txBox="1"/>
          <p:nvPr/>
        </p:nvSpPr>
        <p:spPr>
          <a:xfrm>
            <a:off x="437408" y="1601544"/>
            <a:ext cx="6060827" cy="429348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lt1"/>
              </a:buClr>
              <a:buSzPts val="2200"/>
              <a:buFont typeface="Arial"/>
              <a:buChar char="•"/>
            </a:pPr>
            <a:r>
              <a:rPr lang="en-GB" sz="2200" dirty="0">
                <a:solidFill>
                  <a:schemeClr val="lt1"/>
                </a:solidFill>
                <a:latin typeface="Calibri"/>
                <a:ea typeface="Calibri"/>
                <a:cs typeface="Calibri"/>
                <a:sym typeface="Calibri"/>
              </a:rPr>
              <a:t>The Holy War was a debate that took place between the Promised Messiah (as) and one of his opponents, Abdullah </a:t>
            </a:r>
            <a:r>
              <a:rPr lang="en-GB" sz="2200" dirty="0" err="1">
                <a:solidFill>
                  <a:schemeClr val="lt1"/>
                </a:solidFill>
                <a:latin typeface="Calibri"/>
                <a:ea typeface="Calibri"/>
                <a:cs typeface="Calibri"/>
                <a:sym typeface="Calibri"/>
              </a:rPr>
              <a:t>Atham</a:t>
            </a:r>
            <a:r>
              <a:rPr lang="en-GB" sz="2200" dirty="0">
                <a:solidFill>
                  <a:schemeClr val="lt1"/>
                </a:solidFill>
                <a:latin typeface="Calibri"/>
                <a:ea typeface="Calibri"/>
                <a:cs typeface="Calibri"/>
                <a:sym typeface="Calibri"/>
              </a:rPr>
              <a:t>.</a:t>
            </a:r>
            <a:endParaRPr dirty="0"/>
          </a:p>
          <a:p>
            <a:pPr marL="342900" marR="0" lvl="0" indent="-342900" algn="l" rtl="0">
              <a:spcBef>
                <a:spcPts val="3000"/>
              </a:spcBef>
              <a:spcAft>
                <a:spcPts val="0"/>
              </a:spcAft>
              <a:buClr>
                <a:schemeClr val="lt1"/>
              </a:buClr>
              <a:buSzPts val="2200"/>
              <a:buFont typeface="Arial"/>
              <a:buChar char="•"/>
            </a:pPr>
            <a:r>
              <a:rPr lang="en-GB" sz="2200" dirty="0">
                <a:solidFill>
                  <a:schemeClr val="lt1"/>
                </a:solidFill>
                <a:latin typeface="Calibri"/>
                <a:ea typeface="Calibri"/>
                <a:cs typeface="Calibri"/>
                <a:sym typeface="Calibri"/>
              </a:rPr>
              <a:t>Abdullah </a:t>
            </a:r>
            <a:r>
              <a:rPr lang="en-GB" sz="2200" dirty="0" err="1">
                <a:solidFill>
                  <a:schemeClr val="lt1"/>
                </a:solidFill>
                <a:latin typeface="Calibri"/>
                <a:ea typeface="Calibri"/>
                <a:cs typeface="Calibri"/>
                <a:sym typeface="Calibri"/>
              </a:rPr>
              <a:t>Atham</a:t>
            </a:r>
            <a:r>
              <a:rPr lang="en-GB" sz="2200" dirty="0">
                <a:solidFill>
                  <a:schemeClr val="lt1"/>
                </a:solidFill>
                <a:latin typeface="Calibri"/>
                <a:ea typeface="Calibri"/>
                <a:cs typeface="Calibri"/>
                <a:sym typeface="Calibri"/>
              </a:rPr>
              <a:t> was a Christian opponent.</a:t>
            </a:r>
            <a:endParaRPr dirty="0"/>
          </a:p>
          <a:p>
            <a:pPr marL="342900" marR="0" lvl="0" indent="-342900" algn="l" rtl="0">
              <a:spcBef>
                <a:spcPts val="3000"/>
              </a:spcBef>
              <a:spcAft>
                <a:spcPts val="0"/>
              </a:spcAft>
              <a:buClr>
                <a:schemeClr val="lt1"/>
              </a:buClr>
              <a:buSzPts val="2200"/>
              <a:buFont typeface="Arial"/>
              <a:buChar char="•"/>
            </a:pPr>
            <a:r>
              <a:rPr lang="en-GB" sz="2200" dirty="0">
                <a:solidFill>
                  <a:schemeClr val="lt1"/>
                </a:solidFill>
                <a:latin typeface="Calibri"/>
                <a:ea typeface="Calibri"/>
                <a:cs typeface="Calibri"/>
                <a:sym typeface="Calibri"/>
              </a:rPr>
              <a:t>This Debate took place from 22nd May to 5th June 1893 in Amritsar.</a:t>
            </a:r>
            <a:endParaRPr dirty="0"/>
          </a:p>
          <a:p>
            <a:pPr marL="342900" marR="0" lvl="0" indent="-342900" algn="l" rtl="0">
              <a:spcBef>
                <a:spcPts val="3000"/>
              </a:spcBef>
              <a:spcAft>
                <a:spcPts val="0"/>
              </a:spcAft>
              <a:buClr>
                <a:schemeClr val="lt1"/>
              </a:buClr>
              <a:buSzPts val="2200"/>
              <a:buFont typeface="Arial"/>
              <a:buChar char="•"/>
            </a:pPr>
            <a:r>
              <a:rPr lang="en-GB" sz="2200" dirty="0">
                <a:solidFill>
                  <a:schemeClr val="lt1"/>
                </a:solidFill>
                <a:latin typeface="Calibri"/>
                <a:ea typeface="Calibri"/>
                <a:cs typeface="Calibri"/>
                <a:sym typeface="Calibri"/>
              </a:rPr>
              <a:t>Abdullah </a:t>
            </a:r>
            <a:r>
              <a:rPr lang="en-GB" sz="2200" dirty="0" err="1">
                <a:solidFill>
                  <a:schemeClr val="lt1"/>
                </a:solidFill>
                <a:latin typeface="Calibri"/>
                <a:ea typeface="Calibri"/>
                <a:cs typeface="Calibri"/>
                <a:sym typeface="Calibri"/>
              </a:rPr>
              <a:t>Atham</a:t>
            </a:r>
            <a:r>
              <a:rPr lang="en-GB" sz="2200" dirty="0">
                <a:solidFill>
                  <a:schemeClr val="lt1"/>
                </a:solidFill>
                <a:latin typeface="Calibri"/>
                <a:ea typeface="Calibri"/>
                <a:cs typeface="Calibri"/>
                <a:sym typeface="Calibri"/>
              </a:rPr>
              <a:t> was a Muslim by birth but later, on 28th March 1853, he was baptised and converted to Christianity.</a:t>
            </a:r>
            <a:endParaRPr sz="2200" dirty="0">
              <a:solidFill>
                <a:schemeClr val="lt1"/>
              </a:solidFill>
              <a:latin typeface="Calibri"/>
              <a:ea typeface="Calibri"/>
              <a:cs typeface="Calibri"/>
              <a:sym typeface="Calibri"/>
            </a:endParaRPr>
          </a:p>
        </p:txBody>
      </p:sp>
      <p:pic>
        <p:nvPicPr>
          <p:cNvPr id="319" name="Google Shape;319;p7" descr="The Holy War"/>
          <p:cNvPicPr preferRelativeResize="0"/>
          <p:nvPr/>
        </p:nvPicPr>
        <p:blipFill rotWithShape="1">
          <a:blip r:embed="rId3">
            <a:alphaModFix/>
          </a:blip>
          <a:srcRect/>
          <a:stretch/>
        </p:blipFill>
        <p:spPr>
          <a:xfrm>
            <a:off x="7653211" y="339573"/>
            <a:ext cx="3762252" cy="604217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8"/>
          <p:cNvSpPr/>
          <p:nvPr/>
        </p:nvSpPr>
        <p:spPr>
          <a:xfrm>
            <a:off x="-1" y="0"/>
            <a:ext cx="7114733" cy="6858000"/>
          </a:xfrm>
          <a:prstGeom prst="rect">
            <a:avLst/>
          </a:prstGeom>
          <a:solidFill>
            <a:srgbClr val="7C9263"/>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634B38"/>
              </a:solidFill>
              <a:latin typeface="Calibri"/>
              <a:ea typeface="Calibri"/>
              <a:cs typeface="Calibri"/>
              <a:sym typeface="Calibri"/>
            </a:endParaRPr>
          </a:p>
        </p:txBody>
      </p:sp>
      <p:sp>
        <p:nvSpPr>
          <p:cNvPr id="326" name="Google Shape;326;p8"/>
          <p:cNvSpPr/>
          <p:nvPr/>
        </p:nvSpPr>
        <p:spPr>
          <a:xfrm>
            <a:off x="113452" y="505909"/>
            <a:ext cx="6564312"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a:solidFill>
                  <a:schemeClr val="lt1"/>
                </a:solidFill>
                <a:latin typeface="Garamond"/>
                <a:ea typeface="Garamond"/>
                <a:cs typeface="Garamond"/>
                <a:sym typeface="Garamond"/>
              </a:rPr>
              <a:t>EVENTS BEFORE THE DEBATE:</a:t>
            </a:r>
            <a:endParaRPr sz="3200" b="1">
              <a:solidFill>
                <a:schemeClr val="lt1"/>
              </a:solidFill>
              <a:latin typeface="Garamond"/>
              <a:ea typeface="Garamond"/>
              <a:cs typeface="Garamond"/>
              <a:sym typeface="Garamond"/>
            </a:endParaRPr>
          </a:p>
        </p:txBody>
      </p:sp>
      <p:cxnSp>
        <p:nvCxnSpPr>
          <p:cNvPr id="327" name="Google Shape;327;p8"/>
          <p:cNvCxnSpPr/>
          <p:nvPr/>
        </p:nvCxnSpPr>
        <p:spPr>
          <a:xfrm>
            <a:off x="1300108" y="1656598"/>
            <a:ext cx="4191000" cy="0"/>
          </a:xfrm>
          <a:prstGeom prst="straightConnector1">
            <a:avLst/>
          </a:prstGeom>
          <a:noFill/>
          <a:ln w="28575" cap="flat" cmpd="sng">
            <a:solidFill>
              <a:schemeClr val="lt1"/>
            </a:solidFill>
            <a:prstDash val="solid"/>
            <a:miter lim="800000"/>
            <a:headEnd type="none" w="sm" len="sm"/>
            <a:tailEnd type="none" w="sm" len="sm"/>
          </a:ln>
        </p:spPr>
      </p:cxnSp>
      <p:sp>
        <p:nvSpPr>
          <p:cNvPr id="328" name="Google Shape;328;p8"/>
          <p:cNvSpPr txBox="1"/>
          <p:nvPr/>
        </p:nvSpPr>
        <p:spPr>
          <a:xfrm>
            <a:off x="436967" y="2089036"/>
            <a:ext cx="6497233" cy="393954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lt1"/>
              </a:buClr>
              <a:buSzPts val="2200"/>
              <a:buFont typeface="Arial"/>
              <a:buChar char="•"/>
            </a:pPr>
            <a:r>
              <a:rPr lang="en-GB" sz="2200" dirty="0">
                <a:solidFill>
                  <a:schemeClr val="lt1"/>
                </a:solidFill>
                <a:latin typeface="Arial"/>
                <a:ea typeface="Arial"/>
                <a:cs typeface="Arial"/>
                <a:sym typeface="Arial"/>
              </a:rPr>
              <a:t>In 1893, tensions arose in </a:t>
            </a:r>
            <a:r>
              <a:rPr lang="en-GB" sz="2200" dirty="0" err="1">
                <a:solidFill>
                  <a:schemeClr val="lt1"/>
                </a:solidFill>
                <a:latin typeface="Arial"/>
                <a:ea typeface="Arial"/>
                <a:cs typeface="Arial"/>
                <a:sym typeface="Arial"/>
              </a:rPr>
              <a:t>Jandiala</a:t>
            </a:r>
            <a:r>
              <a:rPr lang="en-GB" sz="2200" dirty="0">
                <a:solidFill>
                  <a:schemeClr val="lt1"/>
                </a:solidFill>
                <a:latin typeface="Arial"/>
                <a:ea typeface="Arial"/>
                <a:cs typeface="Arial"/>
                <a:sym typeface="Arial"/>
              </a:rPr>
              <a:t>, where a local panda (religious teacher) firmly resisted the activities of the Christian medical mission.</a:t>
            </a:r>
            <a:endParaRPr dirty="0"/>
          </a:p>
          <a:p>
            <a:pPr marL="342900" marR="0" lvl="0" indent="-342900" algn="l" rtl="0">
              <a:spcBef>
                <a:spcPts val="1200"/>
              </a:spcBef>
              <a:spcAft>
                <a:spcPts val="0"/>
              </a:spcAft>
              <a:buClr>
                <a:schemeClr val="lt1"/>
              </a:buClr>
              <a:buSzPts val="2200"/>
              <a:buFont typeface="Arial"/>
              <a:buChar char="•"/>
            </a:pPr>
            <a:r>
              <a:rPr lang="en-GB" sz="2200" dirty="0">
                <a:solidFill>
                  <a:schemeClr val="lt1"/>
                </a:solidFill>
                <a:latin typeface="Arial"/>
                <a:ea typeface="Arial"/>
                <a:cs typeface="Arial"/>
                <a:sym typeface="Arial"/>
              </a:rPr>
              <a:t>Dr Clark issued a public challenge to a religious debate. </a:t>
            </a:r>
            <a:endParaRPr dirty="0"/>
          </a:p>
          <a:p>
            <a:pPr marL="342900" marR="0" lvl="0" indent="-342900" algn="l" rtl="0">
              <a:spcBef>
                <a:spcPts val="1200"/>
              </a:spcBef>
              <a:spcAft>
                <a:spcPts val="0"/>
              </a:spcAft>
              <a:buClr>
                <a:schemeClr val="lt1"/>
              </a:buClr>
              <a:buSzPts val="2200"/>
              <a:buFont typeface="Arial"/>
              <a:buChar char="•"/>
            </a:pPr>
            <a:r>
              <a:rPr lang="en-GB" sz="2200" dirty="0">
                <a:solidFill>
                  <a:schemeClr val="lt1"/>
                </a:solidFill>
                <a:latin typeface="Arial"/>
                <a:ea typeface="Arial"/>
                <a:cs typeface="Arial"/>
                <a:sym typeface="Arial"/>
              </a:rPr>
              <a:t>The Muslims of </a:t>
            </a:r>
            <a:r>
              <a:rPr lang="en-GB" sz="2200" dirty="0" err="1">
                <a:solidFill>
                  <a:schemeClr val="lt1"/>
                </a:solidFill>
                <a:latin typeface="Arial"/>
                <a:ea typeface="Arial"/>
                <a:cs typeface="Arial"/>
                <a:sym typeface="Arial"/>
              </a:rPr>
              <a:t>Jandiala</a:t>
            </a:r>
            <a:r>
              <a:rPr lang="en-GB" sz="2200" dirty="0">
                <a:solidFill>
                  <a:schemeClr val="lt1"/>
                </a:solidFill>
                <a:latin typeface="Arial"/>
                <a:ea typeface="Arial"/>
                <a:cs typeface="Arial"/>
                <a:sym typeface="Arial"/>
              </a:rPr>
              <a:t> requested the Promised Messiah (as) to represent them.</a:t>
            </a:r>
            <a:endParaRPr dirty="0"/>
          </a:p>
          <a:p>
            <a:pPr marL="342900" marR="0" lvl="0" indent="-342900" algn="l" rtl="0">
              <a:spcBef>
                <a:spcPts val="1200"/>
              </a:spcBef>
              <a:spcAft>
                <a:spcPts val="0"/>
              </a:spcAft>
              <a:buClr>
                <a:schemeClr val="lt1"/>
              </a:buClr>
              <a:buSzPts val="2200"/>
              <a:buFont typeface="Arial"/>
              <a:buChar char="•"/>
            </a:pPr>
            <a:r>
              <a:rPr lang="en-GB" sz="2200" dirty="0">
                <a:solidFill>
                  <a:schemeClr val="lt1"/>
                </a:solidFill>
                <a:latin typeface="Arial"/>
                <a:ea typeface="Arial"/>
                <a:cs typeface="Arial"/>
                <a:sym typeface="Arial"/>
              </a:rPr>
              <a:t>Representatives from both parties gathered at Dr Clark’s residence to establish the rules for the upcoming debate. </a:t>
            </a:r>
            <a:endParaRPr sz="2200" dirty="0">
              <a:solidFill>
                <a:schemeClr val="lt1"/>
              </a:solidFill>
              <a:latin typeface="Arial"/>
              <a:ea typeface="Arial"/>
              <a:cs typeface="Arial"/>
              <a:sym typeface="Arial"/>
            </a:endParaRPr>
          </a:p>
        </p:txBody>
      </p:sp>
      <p:pic>
        <p:nvPicPr>
          <p:cNvPr id="329" name="Google Shape;329;p8" descr="File:British Indian Empire 1909 Imperial Gazetteer of India.jpg - Wikipedia"/>
          <p:cNvPicPr preferRelativeResize="0"/>
          <p:nvPr/>
        </p:nvPicPr>
        <p:blipFill rotWithShape="1">
          <a:blip r:embed="rId3">
            <a:alphaModFix/>
          </a:blip>
          <a:srcRect/>
          <a:stretch/>
        </p:blipFill>
        <p:spPr>
          <a:xfrm>
            <a:off x="7228185" y="1583127"/>
            <a:ext cx="4891662" cy="399485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9"/>
          <p:cNvSpPr/>
          <p:nvPr/>
        </p:nvSpPr>
        <p:spPr>
          <a:xfrm>
            <a:off x="-1" y="0"/>
            <a:ext cx="6791219" cy="6858000"/>
          </a:xfrm>
          <a:prstGeom prst="rect">
            <a:avLst/>
          </a:prstGeom>
          <a:solidFill>
            <a:srgbClr val="798198"/>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634B38"/>
              </a:solidFill>
              <a:latin typeface="Calibri"/>
              <a:ea typeface="Calibri"/>
              <a:cs typeface="Calibri"/>
              <a:sym typeface="Calibri"/>
            </a:endParaRPr>
          </a:p>
        </p:txBody>
      </p:sp>
      <p:sp>
        <p:nvSpPr>
          <p:cNvPr id="336" name="Google Shape;336;p9"/>
          <p:cNvSpPr/>
          <p:nvPr/>
        </p:nvSpPr>
        <p:spPr>
          <a:xfrm>
            <a:off x="113452" y="505909"/>
            <a:ext cx="656431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dirty="0">
                <a:solidFill>
                  <a:schemeClr val="tx1"/>
                </a:solidFill>
                <a:latin typeface="Garamond"/>
                <a:ea typeface="Garamond"/>
                <a:cs typeface="Garamond"/>
                <a:sym typeface="Garamond"/>
              </a:rPr>
              <a:t>THE DEBATE</a:t>
            </a:r>
            <a:endParaRPr sz="3200" b="1" dirty="0">
              <a:solidFill>
                <a:schemeClr val="tx1"/>
              </a:solidFill>
              <a:latin typeface="Garamond"/>
              <a:ea typeface="Garamond"/>
              <a:cs typeface="Garamond"/>
              <a:sym typeface="Garamond"/>
            </a:endParaRPr>
          </a:p>
        </p:txBody>
      </p:sp>
      <p:cxnSp>
        <p:nvCxnSpPr>
          <p:cNvPr id="337" name="Google Shape;337;p9"/>
          <p:cNvCxnSpPr/>
          <p:nvPr/>
        </p:nvCxnSpPr>
        <p:spPr>
          <a:xfrm>
            <a:off x="1338208" y="1237498"/>
            <a:ext cx="4191000" cy="0"/>
          </a:xfrm>
          <a:prstGeom prst="straightConnector1">
            <a:avLst/>
          </a:prstGeom>
          <a:noFill/>
          <a:ln w="28575" cap="flat" cmpd="sng">
            <a:solidFill>
              <a:schemeClr val="lt1"/>
            </a:solidFill>
            <a:prstDash val="solid"/>
            <a:miter lim="800000"/>
            <a:headEnd type="none" w="sm" len="sm"/>
            <a:tailEnd type="none" w="sm" len="sm"/>
          </a:ln>
        </p:spPr>
      </p:cxnSp>
      <p:sp>
        <p:nvSpPr>
          <p:cNvPr id="338" name="Google Shape;338;p9"/>
          <p:cNvSpPr txBox="1"/>
          <p:nvPr/>
        </p:nvSpPr>
        <p:spPr>
          <a:xfrm>
            <a:off x="502148" y="1693259"/>
            <a:ext cx="5786919" cy="424727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lt1"/>
              </a:buClr>
              <a:buSzPts val="2000"/>
              <a:buFont typeface="Arial"/>
              <a:buChar char="•"/>
            </a:pPr>
            <a:r>
              <a:rPr lang="en-GB" sz="2000" dirty="0">
                <a:solidFill>
                  <a:schemeClr val="bg1"/>
                </a:solidFill>
                <a:latin typeface="Garamond" panose="02020404030301010803" pitchFamily="18" charset="0"/>
                <a:sym typeface="Arial"/>
              </a:rPr>
              <a:t>The Debate continued for the next 15 days.</a:t>
            </a:r>
            <a:endParaRPr dirty="0">
              <a:solidFill>
                <a:schemeClr val="bg1"/>
              </a:solidFill>
              <a:latin typeface="Garamond" panose="02020404030301010803" pitchFamily="18" charset="0"/>
            </a:endParaRPr>
          </a:p>
          <a:p>
            <a:pPr marL="342900" marR="0" lvl="0" indent="-342900" algn="l" rtl="0">
              <a:spcBef>
                <a:spcPts val="1200"/>
              </a:spcBef>
              <a:spcAft>
                <a:spcPts val="0"/>
              </a:spcAft>
              <a:buClr>
                <a:schemeClr val="lt1"/>
              </a:buClr>
              <a:buSzPts val="2000"/>
              <a:buFont typeface="Arial"/>
              <a:buChar char="•"/>
            </a:pPr>
            <a:r>
              <a:rPr lang="en-GB" sz="2000" dirty="0">
                <a:solidFill>
                  <a:schemeClr val="bg1"/>
                </a:solidFill>
                <a:latin typeface="Garamond" panose="02020404030301010803" pitchFamily="18" charset="0"/>
                <a:sym typeface="Arial"/>
              </a:rPr>
              <a:t>On the last day of the debate, 5 June 1893, a powerful prophecy was revealed by Allah the Almighty to the Promised Messiah (as). </a:t>
            </a:r>
            <a:endParaRPr dirty="0">
              <a:solidFill>
                <a:schemeClr val="bg1"/>
              </a:solidFill>
              <a:latin typeface="Garamond" panose="02020404030301010803" pitchFamily="18" charset="0"/>
            </a:endParaRPr>
          </a:p>
          <a:p>
            <a:pPr marR="0" lvl="0" algn="l" rtl="0">
              <a:spcBef>
                <a:spcPts val="1200"/>
              </a:spcBef>
              <a:spcAft>
                <a:spcPts val="0"/>
              </a:spcAft>
              <a:buClr>
                <a:schemeClr val="lt1"/>
              </a:buClr>
              <a:buSzPts val="2000"/>
            </a:pPr>
            <a:r>
              <a:rPr lang="en-GB" sz="2000" dirty="0">
                <a:solidFill>
                  <a:schemeClr val="bg1"/>
                </a:solidFill>
                <a:latin typeface="Garamond" panose="02020404030301010803" pitchFamily="18" charset="0"/>
                <a:sym typeface="Arial"/>
              </a:rPr>
              <a:t>“He gave me this Sign in the form of a glad tiding that in this debate, whichever party from among the two is deliberately adopting falsehood and abandoning the True God and is making a mere mortal into God, will be cast into Hell and utterly disgraced corresponding to the very days of this debate—in other words, taking one month for each day, meaning, within fifteen months.” 	</a:t>
            </a:r>
          </a:p>
          <a:p>
            <a:pPr marR="0" lvl="0" algn="l" rtl="0">
              <a:spcBef>
                <a:spcPts val="1200"/>
              </a:spcBef>
              <a:spcAft>
                <a:spcPts val="0"/>
              </a:spcAft>
              <a:buClr>
                <a:schemeClr val="lt1"/>
              </a:buClr>
              <a:buSzPts val="2000"/>
            </a:pPr>
            <a:r>
              <a:rPr lang="en-GB" sz="2000" dirty="0">
                <a:solidFill>
                  <a:schemeClr val="bg1"/>
                </a:solidFill>
                <a:latin typeface="Garamond" panose="02020404030301010803" pitchFamily="18" charset="0"/>
              </a:rPr>
              <a:t>(</a:t>
            </a:r>
            <a:r>
              <a:rPr lang="en-GB" sz="2000" dirty="0">
                <a:solidFill>
                  <a:schemeClr val="bg1"/>
                </a:solidFill>
                <a:latin typeface="Garamond" panose="02020404030301010803" pitchFamily="18" charset="0"/>
                <a:sym typeface="Arial"/>
              </a:rPr>
              <a:t>Jang-e-Muqaddas, pp. 287-288) </a:t>
            </a:r>
            <a:endParaRPr sz="2000" dirty="0">
              <a:solidFill>
                <a:schemeClr val="bg1"/>
              </a:solidFill>
              <a:latin typeface="Garamond" panose="02020404030301010803" pitchFamily="18" charset="0"/>
              <a:sym typeface="Arial"/>
            </a:endParaRPr>
          </a:p>
        </p:txBody>
      </p:sp>
      <p:pic>
        <p:nvPicPr>
          <p:cNvPr id="339" name="Google Shape;339;p9" descr="56,800+ Debate Stock Photos, Pictures &amp; Royalty-Free Images - iStock |  Conversation, Political debate, Microphone debate"/>
          <p:cNvPicPr preferRelativeResize="0"/>
          <p:nvPr/>
        </p:nvPicPr>
        <p:blipFill rotWithShape="1">
          <a:blip r:embed="rId3">
            <a:alphaModFix/>
          </a:blip>
          <a:srcRect/>
          <a:stretch/>
        </p:blipFill>
        <p:spPr>
          <a:xfrm>
            <a:off x="6943616" y="1693259"/>
            <a:ext cx="5100692" cy="3400462"/>
          </a:xfrm>
          <a:prstGeom prst="rect">
            <a:avLst/>
          </a:prstGeom>
          <a:noFill/>
          <a:ln>
            <a:noFill/>
          </a:ln>
        </p:spPr>
      </p:pic>
    </p:spTree>
  </p:cSld>
  <p:clrMapOvr>
    <a:masterClrMapping/>
  </p:clrMapOvr>
</p:sld>
</file>

<file path=ppt/theme/theme1.xml><?xml version="1.0" encoding="utf-8"?>
<a:theme xmlns:a="http://schemas.openxmlformats.org/drawingml/2006/main" name="Custom">
  <a:themeElements>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1351</Words>
  <Application>Microsoft Office PowerPoint</Application>
  <PresentationFormat>Widescreen</PresentationFormat>
  <Paragraphs>151</Paragraphs>
  <Slides>18</Slides>
  <Notes>18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Garamond</vt:lpstr>
      <vt:lpstr>Noto Sans Symbols</vt:lpstr>
      <vt:lpstr>NTR</vt:lpstr>
      <vt:lpstr>Montserrat Medium</vt:lpstr>
      <vt:lpstr>Arial</vt:lpstr>
      <vt:lpstr>Calibri</vt:lpstr>
      <vt:lpstr>Manzoor Quranic Naskh</vt:lpstr>
      <vt:lpstr>Avenir</vt:lpstr>
      <vt:lpstr>_PDMS_Saleem_QuranFont</vt:lpstr>
      <vt:lpstr>EB Garamond</vt:lpstr>
      <vt:lpstr>Quattrocento Sans</vt:lpstr>
      <vt:lpstr>Lustria</vt:lpstr>
      <vt:lpstr>Custom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Mabroor Ahmad</dc:creator>
  <cp:lastModifiedBy>Mabroor Farrkh</cp:lastModifiedBy>
  <cp:revision>2</cp:revision>
  <dcterms:created xsi:type="dcterms:W3CDTF">2023-12-07T18:40:21Z</dcterms:created>
  <dcterms:modified xsi:type="dcterms:W3CDTF">2026-05-19T11:11:22Z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