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9"/>
  </p:notesMasterIdLst>
  <p:sldIdLst>
    <p:sldId id="256" r:id="rId2"/>
    <p:sldId id="257" r:id="rId3"/>
    <p:sldId id="258" r:id="rId4"/>
    <p:sldId id="259" r:id="rId5"/>
    <p:sldId id="274" r:id="rId6"/>
    <p:sldId id="260" r:id="rId7"/>
    <p:sldId id="261" r:id="rId8"/>
    <p:sldId id="276" r:id="rId9"/>
    <p:sldId id="277" r:id="rId10"/>
    <p:sldId id="263" r:id="rId11"/>
    <p:sldId id="279" r:id="rId12"/>
    <p:sldId id="280" r:id="rId13"/>
    <p:sldId id="281" r:id="rId14"/>
    <p:sldId id="282" r:id="rId15"/>
    <p:sldId id="314" r:id="rId16"/>
    <p:sldId id="319" r:id="rId17"/>
    <p:sldId id="320" r:id="rId18"/>
    <p:sldId id="326" r:id="rId19"/>
    <p:sldId id="321" r:id="rId20"/>
    <p:sldId id="327" r:id="rId21"/>
    <p:sldId id="322" r:id="rId22"/>
    <p:sldId id="328" r:id="rId23"/>
    <p:sldId id="323" r:id="rId24"/>
    <p:sldId id="329" r:id="rId25"/>
    <p:sldId id="324" r:id="rId26"/>
    <p:sldId id="330" r:id="rId27"/>
    <p:sldId id="331" r:id="rId28"/>
    <p:sldId id="332" r:id="rId29"/>
    <p:sldId id="325" r:id="rId30"/>
    <p:sldId id="335" r:id="rId31"/>
    <p:sldId id="333" r:id="rId32"/>
    <p:sldId id="336" r:id="rId33"/>
    <p:sldId id="334" r:id="rId34"/>
    <p:sldId id="337" r:id="rId35"/>
    <p:sldId id="266" r:id="rId36"/>
    <p:sldId id="272" r:id="rId37"/>
    <p:sldId id="273" r:id="rId38"/>
  </p:sldIdLst>
  <p:sldSz cx="12192000" cy="6858000"/>
  <p:notesSz cx="6858000" cy="9144000"/>
  <p:embeddedFontLst>
    <p:embeddedFont>
      <p:font typeface="EB Garamond" panose="00000500000000000000" pitchFamily="2" charset="0"/>
      <p:regular r:id="rId40"/>
      <p:bold r:id="rId41"/>
      <p:italic r:id="rId42"/>
      <p:boldItalic r:id="rId43"/>
    </p:embeddedFont>
    <p:embeddedFont>
      <p:font typeface="Garamond" panose="02020404030301010803" pitchFamily="18" charset="0"/>
      <p:regular r:id="rId44"/>
      <p:bold r:id="rId45"/>
      <p:italic r:id="rId46"/>
      <p:boldItalic r:id="rId47"/>
    </p:embeddedFont>
    <p:embeddedFont>
      <p:font typeface="Lustria" panose="020B0604020202020204" charset="0"/>
      <p:regular r:id="rId48"/>
    </p:embeddedFont>
    <p:embeddedFont>
      <p:font typeface="Manzoor Quranic Naskh" panose="02000500000000000000" pitchFamily="2" charset="-78"/>
      <p:regular r:id="rId49"/>
    </p:embeddedFont>
    <p:embeddedFont>
      <p:font typeface="Quattrocento Sans" panose="020B0502050000020003"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qRm8qJnQi7V0x6EN14ZagJI3L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85CB"/>
    <a:srgbClr val="484A43"/>
    <a:srgbClr val="BF9E69"/>
    <a:srgbClr val="93540A"/>
    <a:srgbClr val="9C85C0"/>
    <a:srgbClr val="798198"/>
    <a:srgbClr val="DE9F26"/>
    <a:srgbClr val="0C1B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E3405-23B9-48CD-985F-4C6257BE84B1}">
  <a:tblStyle styleId="{63CE3405-23B9-48CD-985F-4C6257BE84B1}" styleName="Table_0">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1V>
    <a:band2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34" name="Google Shape;23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latin typeface="Calibri"/>
              <a:ea typeface="Calibri"/>
              <a:cs typeface="Calibri"/>
              <a:sym typeface="Calibri"/>
            </a:endParaRPr>
          </a:p>
        </p:txBody>
      </p:sp>
      <p:sp>
        <p:nvSpPr>
          <p:cNvPr id="235" name="Google Shape;23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22" name="Google Shape;32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E54D86F5-9DDC-F37B-33C9-5DFFC2981208}"/>
            </a:ext>
          </a:extLst>
        </p:cNvPr>
        <p:cNvGrpSpPr/>
        <p:nvPr/>
      </p:nvGrpSpPr>
      <p:grpSpPr>
        <a:xfrm>
          <a:off x="0" y="0"/>
          <a:ext cx="0" cy="0"/>
          <a:chOff x="0" y="0"/>
          <a:chExt cx="0" cy="0"/>
        </a:xfrm>
      </p:grpSpPr>
      <p:sp>
        <p:nvSpPr>
          <p:cNvPr id="321" name="Google Shape;321;p8:notes">
            <a:extLst>
              <a:ext uri="{FF2B5EF4-FFF2-40B4-BE49-F238E27FC236}">
                <a16:creationId xmlns:a16="http://schemas.microsoft.com/office/drawing/2014/main" id="{BF2B8FB1-93A6-26BE-2D3C-4FDFA91399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22" name="Google Shape;322;p8:notes">
            <a:extLst>
              <a:ext uri="{FF2B5EF4-FFF2-40B4-BE49-F238E27FC236}">
                <a16:creationId xmlns:a16="http://schemas.microsoft.com/office/drawing/2014/main" id="{138DE58B-82EC-25A4-DFAB-50FD858B71D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8:notes">
            <a:extLst>
              <a:ext uri="{FF2B5EF4-FFF2-40B4-BE49-F238E27FC236}">
                <a16:creationId xmlns:a16="http://schemas.microsoft.com/office/drawing/2014/main" id="{556D65E2-4D07-0E41-AC29-AF9689594FF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3858034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2F7CF723-29AA-FACC-A183-F6BC590D0E34}"/>
            </a:ext>
          </a:extLst>
        </p:cNvPr>
        <p:cNvGrpSpPr/>
        <p:nvPr/>
      </p:nvGrpSpPr>
      <p:grpSpPr>
        <a:xfrm>
          <a:off x="0" y="0"/>
          <a:ext cx="0" cy="0"/>
          <a:chOff x="0" y="0"/>
          <a:chExt cx="0" cy="0"/>
        </a:xfrm>
      </p:grpSpPr>
      <p:sp>
        <p:nvSpPr>
          <p:cNvPr id="321" name="Google Shape;321;p8:notes">
            <a:extLst>
              <a:ext uri="{FF2B5EF4-FFF2-40B4-BE49-F238E27FC236}">
                <a16:creationId xmlns:a16="http://schemas.microsoft.com/office/drawing/2014/main" id="{A8C5272F-DCAB-9953-7240-DC742A65758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22" name="Google Shape;322;p8:notes">
            <a:extLst>
              <a:ext uri="{FF2B5EF4-FFF2-40B4-BE49-F238E27FC236}">
                <a16:creationId xmlns:a16="http://schemas.microsoft.com/office/drawing/2014/main" id="{FAC96B8E-D627-2336-988F-D69C71FFEEF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8:notes">
            <a:extLst>
              <a:ext uri="{FF2B5EF4-FFF2-40B4-BE49-F238E27FC236}">
                <a16:creationId xmlns:a16="http://schemas.microsoft.com/office/drawing/2014/main" id="{16329B87-4355-2B45-497C-D89554B583B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444399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2100A16B-A0DB-7F76-3867-6E334C305116}"/>
            </a:ext>
          </a:extLst>
        </p:cNvPr>
        <p:cNvGrpSpPr/>
        <p:nvPr/>
      </p:nvGrpSpPr>
      <p:grpSpPr>
        <a:xfrm>
          <a:off x="0" y="0"/>
          <a:ext cx="0" cy="0"/>
          <a:chOff x="0" y="0"/>
          <a:chExt cx="0" cy="0"/>
        </a:xfrm>
      </p:grpSpPr>
      <p:sp>
        <p:nvSpPr>
          <p:cNvPr id="321" name="Google Shape;321;p8:notes">
            <a:extLst>
              <a:ext uri="{FF2B5EF4-FFF2-40B4-BE49-F238E27FC236}">
                <a16:creationId xmlns:a16="http://schemas.microsoft.com/office/drawing/2014/main" id="{0EAD0C31-517E-8E94-1139-F3898FE899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22" name="Google Shape;322;p8:notes">
            <a:extLst>
              <a:ext uri="{FF2B5EF4-FFF2-40B4-BE49-F238E27FC236}">
                <a16:creationId xmlns:a16="http://schemas.microsoft.com/office/drawing/2014/main" id="{9B2819F4-3733-7BAA-0149-50624EDBC41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8:notes">
            <a:extLst>
              <a:ext uri="{FF2B5EF4-FFF2-40B4-BE49-F238E27FC236}">
                <a16:creationId xmlns:a16="http://schemas.microsoft.com/office/drawing/2014/main" id="{14BF3978-184C-C148-F7B1-8414642215E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2109086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a:extLst>
            <a:ext uri="{FF2B5EF4-FFF2-40B4-BE49-F238E27FC236}">
              <a16:creationId xmlns:a16="http://schemas.microsoft.com/office/drawing/2014/main" id="{473F264A-DD20-6346-95DA-C19221AC2786}"/>
            </a:ext>
          </a:extLst>
        </p:cNvPr>
        <p:cNvGrpSpPr/>
        <p:nvPr/>
      </p:nvGrpSpPr>
      <p:grpSpPr>
        <a:xfrm>
          <a:off x="0" y="0"/>
          <a:ext cx="0" cy="0"/>
          <a:chOff x="0" y="0"/>
          <a:chExt cx="0" cy="0"/>
        </a:xfrm>
      </p:grpSpPr>
      <p:sp>
        <p:nvSpPr>
          <p:cNvPr id="321" name="Google Shape;321;p8:notes">
            <a:extLst>
              <a:ext uri="{FF2B5EF4-FFF2-40B4-BE49-F238E27FC236}">
                <a16:creationId xmlns:a16="http://schemas.microsoft.com/office/drawing/2014/main" id="{526F399B-CA30-AA21-2B59-A390EE9FF7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22" name="Google Shape;322;p8:notes">
            <a:extLst>
              <a:ext uri="{FF2B5EF4-FFF2-40B4-BE49-F238E27FC236}">
                <a16:creationId xmlns:a16="http://schemas.microsoft.com/office/drawing/2014/main" id="{2B056A18-8B3A-82CB-0A2D-2AC3443BDC3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8:notes">
            <a:extLst>
              <a:ext uri="{FF2B5EF4-FFF2-40B4-BE49-F238E27FC236}">
                <a16:creationId xmlns:a16="http://schemas.microsoft.com/office/drawing/2014/main" id="{711B6BC7-D09F-0F79-C05C-C100AF8713E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extLst>
      <p:ext uri="{BB962C8B-B14F-4D97-AF65-F5344CB8AC3E}">
        <p14:creationId xmlns:p14="http://schemas.microsoft.com/office/powerpoint/2010/main" val="817386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52" name="Google Shape;3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439" name="Google Shape;43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448" name="Google Shape;44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52" name="Google Shape;2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76" name="Google Shape;27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a:extLst>
            <a:ext uri="{FF2B5EF4-FFF2-40B4-BE49-F238E27FC236}">
              <a16:creationId xmlns:a16="http://schemas.microsoft.com/office/drawing/2014/main" id="{4D41627D-E919-E8D8-553C-D2D1928B3C14}"/>
            </a:ext>
          </a:extLst>
        </p:cNvPr>
        <p:cNvGrpSpPr/>
        <p:nvPr/>
      </p:nvGrpSpPr>
      <p:grpSpPr>
        <a:xfrm>
          <a:off x="0" y="0"/>
          <a:ext cx="0" cy="0"/>
          <a:chOff x="0" y="0"/>
          <a:chExt cx="0" cy="0"/>
        </a:xfrm>
      </p:grpSpPr>
      <p:sp>
        <p:nvSpPr>
          <p:cNvPr id="275" name="Google Shape;275;p4:notes">
            <a:extLst>
              <a:ext uri="{FF2B5EF4-FFF2-40B4-BE49-F238E27FC236}">
                <a16:creationId xmlns:a16="http://schemas.microsoft.com/office/drawing/2014/main" id="{00806612-7C05-DEE3-DCE9-08CC8B703FB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76" name="Google Shape;276;p4:notes">
            <a:extLst>
              <a:ext uri="{FF2B5EF4-FFF2-40B4-BE49-F238E27FC236}">
                <a16:creationId xmlns:a16="http://schemas.microsoft.com/office/drawing/2014/main" id="{B46C3BD2-2BF2-71EF-93F2-C16C70087DD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4:notes">
            <a:extLst>
              <a:ext uri="{FF2B5EF4-FFF2-40B4-BE49-F238E27FC236}">
                <a16:creationId xmlns:a16="http://schemas.microsoft.com/office/drawing/2014/main" id="{6F5D223E-E4C0-EDF6-810F-DB863E6F1C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2249476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89" name="Google Shape;28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After Tilawat, spend 5 mins catching up with Atfal. What they've been getting up to in the past week.</a:t>
            </a:r>
            <a:endParaRPr/>
          </a:p>
          <a:p>
            <a:pPr marL="0" lvl="0" indent="0" algn="l" rtl="0">
              <a:spcBef>
                <a:spcPts val="0"/>
              </a:spcBef>
              <a:spcAft>
                <a:spcPts val="0"/>
              </a:spcAft>
              <a:buNone/>
            </a:pPr>
            <a:endParaRPr/>
          </a:p>
          <a:p>
            <a:pPr marL="0" lvl="0" indent="0" algn="l" rtl="0">
              <a:spcBef>
                <a:spcPts val="0"/>
              </a:spcBef>
              <a:spcAft>
                <a:spcPts val="0"/>
              </a:spcAft>
              <a:buNone/>
            </a:pPr>
            <a:r>
              <a:rPr lang="en-GB"/>
              <a:t>Hadith:</a:t>
            </a:r>
            <a:endParaRPr/>
          </a:p>
          <a:p>
            <a:pPr marL="0" lvl="0" indent="0" algn="l" rtl="0">
              <a:spcBef>
                <a:spcPts val="0"/>
              </a:spcBef>
              <a:spcAft>
                <a:spcPts val="0"/>
              </a:spcAft>
              <a:buNone/>
            </a:pPr>
            <a:r>
              <a:rPr lang="en-GB"/>
              <a:t>Whoever, reads the Hadith out, should do so in the proper manner. i.e. recite Durood Shareef first and then the Hadith. </a:t>
            </a:r>
            <a:endParaRPr/>
          </a:p>
          <a:p>
            <a:pPr marL="0" lvl="0" indent="0" algn="l" rtl="0">
              <a:spcBef>
                <a:spcPts val="0"/>
              </a:spcBef>
              <a:spcAft>
                <a:spcPts val="0"/>
              </a:spcAft>
              <a:buNone/>
            </a:pPr>
            <a:r>
              <a:rPr lang="en-GB"/>
              <a:t>Have a brief discussion about the meaning of this hadith in light of the questions on the screen.</a:t>
            </a:r>
            <a:endParaRPr/>
          </a:p>
        </p:txBody>
      </p:sp>
      <p:sp>
        <p:nvSpPr>
          <p:cNvPr id="290" name="Google Shape;29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00" name="Google Shape;30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a:extLst>
            <a:ext uri="{FF2B5EF4-FFF2-40B4-BE49-F238E27FC236}">
              <a16:creationId xmlns:a16="http://schemas.microsoft.com/office/drawing/2014/main" id="{44BD4F66-85D7-8439-F056-6820E0355E27}"/>
            </a:ext>
          </a:extLst>
        </p:cNvPr>
        <p:cNvGrpSpPr/>
        <p:nvPr/>
      </p:nvGrpSpPr>
      <p:grpSpPr>
        <a:xfrm>
          <a:off x="0" y="0"/>
          <a:ext cx="0" cy="0"/>
          <a:chOff x="0" y="0"/>
          <a:chExt cx="0" cy="0"/>
        </a:xfrm>
      </p:grpSpPr>
      <p:sp>
        <p:nvSpPr>
          <p:cNvPr id="311" name="Google Shape;311;p7:notes">
            <a:extLst>
              <a:ext uri="{FF2B5EF4-FFF2-40B4-BE49-F238E27FC236}">
                <a16:creationId xmlns:a16="http://schemas.microsoft.com/office/drawing/2014/main" id="{0B76A3DE-6F51-0781-8DA9-5511988A53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12" name="Google Shape;312;p7:notes">
            <a:extLst>
              <a:ext uri="{FF2B5EF4-FFF2-40B4-BE49-F238E27FC236}">
                <a16:creationId xmlns:a16="http://schemas.microsoft.com/office/drawing/2014/main" id="{854161B6-DCDB-5785-20E8-2E009FD28C4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7:notes">
            <a:extLst>
              <a:ext uri="{FF2B5EF4-FFF2-40B4-BE49-F238E27FC236}">
                <a16:creationId xmlns:a16="http://schemas.microsoft.com/office/drawing/2014/main" id="{B6FA17AC-0F4F-E4BC-CE99-6BB219EB812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2767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a:extLst>
            <a:ext uri="{FF2B5EF4-FFF2-40B4-BE49-F238E27FC236}">
              <a16:creationId xmlns:a16="http://schemas.microsoft.com/office/drawing/2014/main" id="{E60F3F41-2EA8-25D6-6979-6DA9269B2E9C}"/>
            </a:ext>
          </a:extLst>
        </p:cNvPr>
        <p:cNvGrpSpPr/>
        <p:nvPr/>
      </p:nvGrpSpPr>
      <p:grpSpPr>
        <a:xfrm>
          <a:off x="0" y="0"/>
          <a:ext cx="0" cy="0"/>
          <a:chOff x="0" y="0"/>
          <a:chExt cx="0" cy="0"/>
        </a:xfrm>
      </p:grpSpPr>
      <p:sp>
        <p:nvSpPr>
          <p:cNvPr id="311" name="Google Shape;311;p7:notes">
            <a:extLst>
              <a:ext uri="{FF2B5EF4-FFF2-40B4-BE49-F238E27FC236}">
                <a16:creationId xmlns:a16="http://schemas.microsoft.com/office/drawing/2014/main" id="{4005D9E9-12E2-D18C-80A9-DC6D0F89B8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12" name="Google Shape;312;p7:notes">
            <a:extLst>
              <a:ext uri="{FF2B5EF4-FFF2-40B4-BE49-F238E27FC236}">
                <a16:creationId xmlns:a16="http://schemas.microsoft.com/office/drawing/2014/main" id="{743A9C2A-BC68-DCE0-C7F6-4C47A774CA3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7:notes">
            <a:extLst>
              <a:ext uri="{FF2B5EF4-FFF2-40B4-BE49-F238E27FC236}">
                <a16:creationId xmlns:a16="http://schemas.microsoft.com/office/drawing/2014/main" id="{A6B455C6-E720-BCA1-55A4-07EB0C3FADD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extLst>
      <p:ext uri="{BB962C8B-B14F-4D97-AF65-F5344CB8AC3E}">
        <p14:creationId xmlns:p14="http://schemas.microsoft.com/office/powerpoint/2010/main" val="1272341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4"/>
        <p:cNvGrpSpPr/>
        <p:nvPr/>
      </p:nvGrpSpPr>
      <p:grpSpPr>
        <a:xfrm>
          <a:off x="0" y="0"/>
          <a:ext cx="0" cy="0"/>
          <a:chOff x="0" y="0"/>
          <a:chExt cx="0" cy="0"/>
        </a:xfrm>
      </p:grpSpPr>
      <p:sp>
        <p:nvSpPr>
          <p:cNvPr id="15" name="Google Shape;15;p20"/>
          <p:cNvSpPr txBox="1">
            <a:spLocks noGrp="1"/>
          </p:cNvSpPr>
          <p:nvPr>
            <p:ph type="title"/>
          </p:nvPr>
        </p:nvSpPr>
        <p:spPr>
          <a:xfrm>
            <a:off x="839788" y="457200"/>
            <a:ext cx="3932237" cy="2971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3F3F3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0"/>
          <p:cNvSpPr txBox="1">
            <a:spLocks noGrp="1"/>
          </p:cNvSpPr>
          <p:nvPr>
            <p:ph type="body" idx="1"/>
          </p:nvPr>
        </p:nvSpPr>
        <p:spPr>
          <a:xfrm>
            <a:off x="839788" y="3715352"/>
            <a:ext cx="3932237" cy="2153635"/>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 name="Google Shape;17;p20"/>
          <p:cNvSpPr>
            <a:spLocks noGrp="1"/>
          </p:cNvSpPr>
          <p:nvPr>
            <p:ph type="pic" idx="2"/>
          </p:nvPr>
        </p:nvSpPr>
        <p:spPr>
          <a:xfrm>
            <a:off x="5299076" y="0"/>
            <a:ext cx="6892924" cy="6857999"/>
          </a:xfrm>
          <a:prstGeom prst="rect">
            <a:avLst/>
          </a:prstGeom>
          <a:solidFill>
            <a:srgbClr val="F2F2F2"/>
          </a:solidFill>
          <a:ln>
            <a:noFill/>
          </a:ln>
        </p:spPr>
        <p:txBody>
          <a:bodyPr/>
          <a:lstStyle/>
          <a:p>
            <a:endParaRPr lang="en-GB"/>
          </a:p>
        </p:txBody>
      </p:sp>
      <p:sp>
        <p:nvSpPr>
          <p:cNvPr id="18" name="Google Shape;18;p20"/>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ull Page 1 Option 5">
  <p:cSld name="Full Page 1 Option 5">
    <p:spTree>
      <p:nvGrpSpPr>
        <p:cNvPr id="1" name="Shape 93"/>
        <p:cNvGrpSpPr/>
        <p:nvPr/>
      </p:nvGrpSpPr>
      <p:grpSpPr>
        <a:xfrm>
          <a:off x="0" y="0"/>
          <a:ext cx="0" cy="0"/>
          <a:chOff x="0" y="0"/>
          <a:chExt cx="0" cy="0"/>
        </a:xfrm>
      </p:grpSpPr>
      <p:sp>
        <p:nvSpPr>
          <p:cNvPr id="94" name="Google Shape;94;p29"/>
          <p:cNvSpPr/>
          <p:nvPr/>
        </p:nvSpPr>
        <p:spPr>
          <a:xfrm>
            <a:off x="9898742" y="2138741"/>
            <a:ext cx="267416" cy="2580518"/>
          </a:xfrm>
          <a:custGeom>
            <a:avLst/>
            <a:gdLst/>
            <a:ahLst/>
            <a:cxnLst/>
            <a:rect l="l" t="t" r="r" b="b"/>
            <a:pathLst>
              <a:path w="267416" h="2580518" extrusionOk="0">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9"/>
          <p:cNvSpPr>
            <a:spLocks noGrp="1"/>
          </p:cNvSpPr>
          <p:nvPr>
            <p:ph type="pic" idx="2"/>
          </p:nvPr>
        </p:nvSpPr>
        <p:spPr>
          <a:xfrm>
            <a:off x="-1" y="0"/>
            <a:ext cx="9898743" cy="6858000"/>
          </a:xfrm>
          <a:prstGeom prst="rect">
            <a:avLst/>
          </a:prstGeom>
          <a:solidFill>
            <a:srgbClr val="F2F2F2"/>
          </a:solidFill>
          <a:ln>
            <a:noFill/>
          </a:ln>
        </p:spPr>
        <p:txBody>
          <a:bodyPr/>
          <a:lstStyle/>
          <a:p>
            <a:endParaRPr lang="en-GB"/>
          </a:p>
        </p:txBody>
      </p:sp>
      <p:sp>
        <p:nvSpPr>
          <p:cNvPr id="96" name="Google Shape;96;p29"/>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9"/>
          <p:cNvSpPr txBox="1">
            <a:spLocks noGrp="1"/>
          </p:cNvSpPr>
          <p:nvPr>
            <p:ph type="body" idx="1"/>
          </p:nvPr>
        </p:nvSpPr>
        <p:spPr>
          <a:xfrm>
            <a:off x="9277566" y="5045961"/>
            <a:ext cx="2377440" cy="123444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6600"/>
              <a:buNone/>
              <a:defRPr sz="66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9"/>
          <p:cNvSpPr txBox="1">
            <a:spLocks noGrp="1"/>
          </p:cNvSpPr>
          <p:nvPr>
            <p:ph type="body" idx="3"/>
          </p:nvPr>
        </p:nvSpPr>
        <p:spPr>
          <a:xfrm>
            <a:off x="10074650" y="5416518"/>
            <a:ext cx="1188436" cy="415241"/>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1400"/>
              <a:buNone/>
              <a:defRPr sz="14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29"/>
          <p:cNvSpPr txBox="1">
            <a:spLocks noGrp="1"/>
          </p:cNvSpPr>
          <p:nvPr>
            <p:ph type="body" idx="4"/>
          </p:nvPr>
        </p:nvSpPr>
        <p:spPr>
          <a:xfrm>
            <a:off x="10499562" y="5928893"/>
            <a:ext cx="1188437" cy="535373"/>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1600"/>
              <a:buNone/>
              <a:defRPr sz="16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9"/>
          <p:cNvSpPr txBox="1">
            <a:spLocks noGrp="1"/>
          </p:cNvSpPr>
          <p:nvPr>
            <p:ph type="dt" idx="10"/>
          </p:nvPr>
        </p:nvSpPr>
        <p:spPr>
          <a:xfrm>
            <a:off x="10074650" y="6356350"/>
            <a:ext cx="158035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9"/>
          <p:cNvSpPr/>
          <p:nvPr/>
        </p:nvSpPr>
        <p:spPr>
          <a:xfrm>
            <a:off x="10109412" y="3181163"/>
            <a:ext cx="495674" cy="495674"/>
          </a:xfrm>
          <a:prstGeom prst="ellipse">
            <a:avLst/>
          </a:prstGeom>
          <a:noFill/>
          <a:ln w="2032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9"/>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 X Images Option 1">
  <p:cSld name="2 X Images Option 1">
    <p:spTree>
      <p:nvGrpSpPr>
        <p:cNvPr id="1" name="Shape 103"/>
        <p:cNvGrpSpPr/>
        <p:nvPr/>
      </p:nvGrpSpPr>
      <p:grpSpPr>
        <a:xfrm>
          <a:off x="0" y="0"/>
          <a:ext cx="0" cy="0"/>
          <a:chOff x="0" y="0"/>
          <a:chExt cx="0" cy="0"/>
        </a:xfrm>
      </p:grpSpPr>
      <p:sp>
        <p:nvSpPr>
          <p:cNvPr id="104" name="Google Shape;104;p30"/>
          <p:cNvSpPr/>
          <p:nvPr/>
        </p:nvSpPr>
        <p:spPr>
          <a:xfrm>
            <a:off x="4596815"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 name="Google Shape;105;p30"/>
          <p:cNvSpPr>
            <a:spLocks noGrp="1"/>
          </p:cNvSpPr>
          <p:nvPr>
            <p:ph type="pic" idx="2"/>
          </p:nvPr>
        </p:nvSpPr>
        <p:spPr>
          <a:xfrm>
            <a:off x="5244967" y="0"/>
            <a:ext cx="8510362" cy="6858000"/>
          </a:xfrm>
          <a:prstGeom prst="rect">
            <a:avLst/>
          </a:prstGeom>
          <a:solidFill>
            <a:srgbClr val="F2F2F2"/>
          </a:solidFill>
          <a:ln>
            <a:noFill/>
          </a:ln>
        </p:spPr>
        <p:txBody>
          <a:bodyPr/>
          <a:lstStyle/>
          <a:p>
            <a:endParaRPr lang="en-GB"/>
          </a:p>
        </p:txBody>
      </p:sp>
      <p:sp>
        <p:nvSpPr>
          <p:cNvPr id="106" name="Google Shape;106;p30"/>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0"/>
          <p:cNvSpPr/>
          <p:nvPr/>
        </p:nvSpPr>
        <p:spPr>
          <a:xfrm rot="5400000">
            <a:off x="706236" y="1518451"/>
            <a:ext cx="3783637" cy="3783637"/>
          </a:xfrm>
          <a:prstGeom prst="rect">
            <a:avLst/>
          </a:prstGeom>
        </p:spPr>
        <p:txBody>
          <a:bodyPr>
            <a:prstTxWarp prst="textPlain">
              <a:avLst/>
            </a:prstTxWarp>
          </a:bodyPr>
          <a:lstStyle/>
          <a:p>
            <a:pPr lvl="0" algn="r"/>
            <a:r>
              <a:rPr b="0" i="0">
                <a:ln>
                  <a:noFill/>
                </a:ln>
                <a:solidFill>
                  <a:srgbClr val="3F3F3F"/>
                </a:solidFill>
                <a:latin typeface="Arial"/>
              </a:rPr>
              <a:t>Full Name</a:t>
            </a:r>
          </a:p>
        </p:txBody>
      </p:sp>
      <p:sp>
        <p:nvSpPr>
          <p:cNvPr id="108" name="Google Shape;108;p30"/>
          <p:cNvSpPr/>
          <p:nvPr/>
        </p:nvSpPr>
        <p:spPr>
          <a:xfrm rot="-1734526">
            <a:off x="724967" y="1537182"/>
            <a:ext cx="3746175" cy="3746175"/>
          </a:xfrm>
          <a:prstGeom prst="rect">
            <a:avLst/>
          </a:prstGeom>
        </p:spPr>
        <p:txBody>
          <a:bodyPr>
            <a:prstTxWarp prst="textPlain">
              <a:avLst/>
            </a:prstTxWarp>
          </a:bodyPr>
          <a:lstStyle/>
          <a:p>
            <a:pPr lvl="0" algn="l"/>
            <a:r>
              <a:rPr b="1" i="0">
                <a:ln>
                  <a:noFill/>
                </a:ln>
                <a:solidFill>
                  <a:srgbClr val="3F3F3F"/>
                </a:solidFill>
                <a:latin typeface="Arial"/>
              </a:rPr>
              <a:t>Full Name</a:t>
            </a:r>
          </a:p>
        </p:txBody>
      </p:sp>
      <p:sp>
        <p:nvSpPr>
          <p:cNvPr id="109" name="Google Shape;109;p30"/>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110" name="Google Shape;110;p30"/>
          <p:cNvSpPr/>
          <p:nvPr/>
        </p:nvSpPr>
        <p:spPr>
          <a:xfrm>
            <a:off x="682757" y="1473907"/>
            <a:ext cx="3859688" cy="3898285"/>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111" name="Google Shape;111;p30"/>
          <p:cNvSpPr/>
          <p:nvPr/>
        </p:nvSpPr>
        <p:spPr>
          <a:xfrm>
            <a:off x="4256228" y="3991483"/>
            <a:ext cx="231235" cy="231235"/>
          </a:xfrm>
          <a:prstGeom prst="ellipse">
            <a:avLst/>
          </a:prstGeom>
          <a:noFill/>
          <a:ln w="889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30"/>
          <p:cNvSpPr>
            <a:spLocks noGrp="1"/>
          </p:cNvSpPr>
          <p:nvPr>
            <p:ph type="pic" idx="3"/>
          </p:nvPr>
        </p:nvSpPr>
        <p:spPr>
          <a:xfrm>
            <a:off x="969754" y="1781969"/>
            <a:ext cx="3294063" cy="3294062"/>
          </a:xfrm>
          <a:prstGeom prst="ellipse">
            <a:avLst/>
          </a:prstGeom>
          <a:solidFill>
            <a:srgbClr val="F2F2F2"/>
          </a:solidFill>
          <a:ln>
            <a:noFill/>
          </a:ln>
        </p:spPr>
        <p:txBody>
          <a:bodyPr/>
          <a:lstStyle/>
          <a:p>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X Images Option 2">
  <p:cSld name="2 X Images Option 2">
    <p:spTree>
      <p:nvGrpSpPr>
        <p:cNvPr id="1" name="Shape 113"/>
        <p:cNvGrpSpPr/>
        <p:nvPr/>
      </p:nvGrpSpPr>
      <p:grpSpPr>
        <a:xfrm>
          <a:off x="0" y="0"/>
          <a:ext cx="0" cy="0"/>
          <a:chOff x="0" y="0"/>
          <a:chExt cx="0" cy="0"/>
        </a:xfrm>
      </p:grpSpPr>
      <p:grpSp>
        <p:nvGrpSpPr>
          <p:cNvPr id="114" name="Google Shape;114;p31"/>
          <p:cNvGrpSpPr/>
          <p:nvPr/>
        </p:nvGrpSpPr>
        <p:grpSpPr>
          <a:xfrm>
            <a:off x="6148300" y="408654"/>
            <a:ext cx="5400000" cy="5720346"/>
            <a:chOff x="6148300" y="408654"/>
            <a:chExt cx="5400000" cy="5720346"/>
          </a:xfrm>
        </p:grpSpPr>
        <p:sp>
          <p:nvSpPr>
            <p:cNvPr id="115" name="Google Shape;115;p31"/>
            <p:cNvSpPr/>
            <p:nvPr/>
          </p:nvSpPr>
          <p:spPr>
            <a:xfrm>
              <a:off x="8872582" y="613382"/>
              <a:ext cx="231235" cy="231235"/>
            </a:xfrm>
            <a:prstGeom prst="ellipse">
              <a:avLst/>
            </a:prstGeom>
            <a:noFill/>
            <a:ln w="889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1"/>
            <p:cNvSpPr/>
            <p:nvPr/>
          </p:nvSpPr>
          <p:spPr>
            <a:xfrm>
              <a:off x="6148300" y="729000"/>
              <a:ext cx="5400000" cy="5400000"/>
            </a:xfrm>
            <a:prstGeom prst="arc">
              <a:avLst>
                <a:gd name="adj1" fmla="val 12607669"/>
                <a:gd name="adj2" fmla="val 16157596"/>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grpSp>
          <p:nvGrpSpPr>
            <p:cNvPr id="117" name="Google Shape;117;p31"/>
            <p:cNvGrpSpPr/>
            <p:nvPr/>
          </p:nvGrpSpPr>
          <p:grpSpPr>
            <a:xfrm rot="2700000">
              <a:off x="8958037" y="306646"/>
              <a:ext cx="60325" cy="842192"/>
              <a:chOff x="8958037" y="306646"/>
              <a:chExt cx="60325" cy="842192"/>
            </a:xfrm>
          </p:grpSpPr>
          <p:sp>
            <p:nvSpPr>
              <p:cNvPr id="118" name="Google Shape;118;p31"/>
              <p:cNvSpPr/>
              <p:nvPr/>
            </p:nvSpPr>
            <p:spPr>
              <a:xfrm>
                <a:off x="8958037" y="306646"/>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31"/>
              <p:cNvSpPr/>
              <p:nvPr/>
            </p:nvSpPr>
            <p:spPr>
              <a:xfrm>
                <a:off x="8958037" y="1088513"/>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120" name="Google Shape;120;p31"/>
            <p:cNvGrpSpPr/>
            <p:nvPr/>
          </p:nvGrpSpPr>
          <p:grpSpPr>
            <a:xfrm rot="8100000">
              <a:off x="8953847" y="310835"/>
              <a:ext cx="60325" cy="842192"/>
              <a:chOff x="8958037" y="306646"/>
              <a:chExt cx="60325" cy="842192"/>
            </a:xfrm>
          </p:grpSpPr>
          <p:sp>
            <p:nvSpPr>
              <p:cNvPr id="121" name="Google Shape;121;p31"/>
              <p:cNvSpPr/>
              <p:nvPr/>
            </p:nvSpPr>
            <p:spPr>
              <a:xfrm>
                <a:off x="8958037" y="306646"/>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1"/>
              <p:cNvSpPr/>
              <p:nvPr/>
            </p:nvSpPr>
            <p:spPr>
              <a:xfrm>
                <a:off x="8958037" y="1088513"/>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123" name="Google Shape;123;p31"/>
          <p:cNvSpPr/>
          <p:nvPr/>
        </p:nvSpPr>
        <p:spPr>
          <a:xfrm rot="10800000">
            <a:off x="2754667" y="1381352"/>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31"/>
          <p:cNvSpPr>
            <a:spLocks noGrp="1"/>
          </p:cNvSpPr>
          <p:nvPr>
            <p:ph type="pic" idx="2"/>
          </p:nvPr>
        </p:nvSpPr>
        <p:spPr>
          <a:xfrm>
            <a:off x="0" y="0"/>
            <a:ext cx="7083007" cy="6858000"/>
          </a:xfrm>
          <a:prstGeom prst="rect">
            <a:avLst/>
          </a:prstGeom>
          <a:solidFill>
            <a:srgbClr val="F2F2F2"/>
          </a:solidFill>
          <a:ln>
            <a:noFill/>
          </a:ln>
        </p:spPr>
        <p:txBody>
          <a:bodyPr/>
          <a:lstStyle/>
          <a:p>
            <a:endParaRPr lang="en-GB"/>
          </a:p>
        </p:txBody>
      </p:sp>
      <p:sp>
        <p:nvSpPr>
          <p:cNvPr id="125" name="Google Shape;125;p31"/>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1"/>
          <p:cNvSpPr>
            <a:spLocks noGrp="1"/>
          </p:cNvSpPr>
          <p:nvPr>
            <p:ph type="pic" idx="3"/>
          </p:nvPr>
        </p:nvSpPr>
        <p:spPr>
          <a:xfrm>
            <a:off x="7188199" y="1629000"/>
            <a:ext cx="3600000" cy="3600000"/>
          </a:xfrm>
          <a:prstGeom prst="rect">
            <a:avLst/>
          </a:prstGeom>
          <a:solidFill>
            <a:srgbClr val="F2F2F2"/>
          </a:solidFill>
          <a:ln>
            <a:noFill/>
          </a:ln>
        </p:spPr>
        <p:txBody>
          <a:bodyPr/>
          <a:lstStyle/>
          <a:p>
            <a:endParaRPr lang="en-GB"/>
          </a:p>
        </p:txBody>
      </p:sp>
      <p:sp>
        <p:nvSpPr>
          <p:cNvPr id="127" name="Google Shape;127;p31"/>
          <p:cNvSpPr txBox="1">
            <a:spLocks noGrp="1"/>
          </p:cNvSpPr>
          <p:nvPr>
            <p:ph type="body" idx="1"/>
          </p:nvPr>
        </p:nvSpPr>
        <p:spPr>
          <a:xfrm>
            <a:off x="9277566" y="5045961"/>
            <a:ext cx="2377440" cy="123444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6600"/>
              <a:buNone/>
              <a:defRPr sz="66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31"/>
          <p:cNvSpPr txBox="1">
            <a:spLocks noGrp="1"/>
          </p:cNvSpPr>
          <p:nvPr>
            <p:ph type="body" idx="4"/>
          </p:nvPr>
        </p:nvSpPr>
        <p:spPr>
          <a:xfrm>
            <a:off x="10074650" y="5416518"/>
            <a:ext cx="1188436" cy="415241"/>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1400"/>
              <a:buNone/>
              <a:defRPr sz="14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31"/>
          <p:cNvSpPr txBox="1">
            <a:spLocks noGrp="1"/>
          </p:cNvSpPr>
          <p:nvPr>
            <p:ph type="body" idx="5"/>
          </p:nvPr>
        </p:nvSpPr>
        <p:spPr>
          <a:xfrm>
            <a:off x="10499562" y="5928893"/>
            <a:ext cx="1188437" cy="535373"/>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1600"/>
              <a:buNone/>
              <a:defRPr sz="16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1"/>
          <p:cNvSpPr txBox="1">
            <a:spLocks noGrp="1"/>
          </p:cNvSpPr>
          <p:nvPr>
            <p:ph type="dt" idx="10"/>
          </p:nvPr>
        </p:nvSpPr>
        <p:spPr>
          <a:xfrm>
            <a:off x="10074650" y="6356350"/>
            <a:ext cx="158035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1"/>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X Images Option 3">
  <p:cSld name="2 X Images Option 3">
    <p:bg>
      <p:bgPr>
        <a:solidFill>
          <a:srgbClr val="262626"/>
        </a:solidFill>
        <a:effectLst/>
      </p:bgPr>
    </p:bg>
    <p:spTree>
      <p:nvGrpSpPr>
        <p:cNvPr id="1" name="Shape 132"/>
        <p:cNvGrpSpPr/>
        <p:nvPr/>
      </p:nvGrpSpPr>
      <p:grpSpPr>
        <a:xfrm>
          <a:off x="0" y="0"/>
          <a:ext cx="0" cy="0"/>
          <a:chOff x="0" y="0"/>
          <a:chExt cx="0" cy="0"/>
        </a:xfrm>
      </p:grpSpPr>
      <p:sp>
        <p:nvSpPr>
          <p:cNvPr id="133" name="Google Shape;133;p32"/>
          <p:cNvSpPr/>
          <p:nvPr/>
        </p:nvSpPr>
        <p:spPr>
          <a:xfrm rot="10800000">
            <a:off x="2264984" y="1381352"/>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32"/>
          <p:cNvSpPr/>
          <p:nvPr/>
        </p:nvSpPr>
        <p:spPr>
          <a:xfrm flipH="1">
            <a:off x="1256715"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32"/>
          <p:cNvSpPr>
            <a:spLocks noGrp="1"/>
          </p:cNvSpPr>
          <p:nvPr>
            <p:ph type="pic" idx="2"/>
          </p:nvPr>
        </p:nvSpPr>
        <p:spPr>
          <a:xfrm>
            <a:off x="-1" y="0"/>
            <a:ext cx="6858000" cy="6858000"/>
          </a:xfrm>
          <a:prstGeom prst="rect">
            <a:avLst/>
          </a:prstGeom>
          <a:solidFill>
            <a:schemeClr val="dk1"/>
          </a:solidFill>
          <a:ln>
            <a:noFill/>
          </a:ln>
        </p:spPr>
        <p:txBody>
          <a:bodyPr/>
          <a:lstStyle/>
          <a:p>
            <a:endParaRPr lang="en-GB"/>
          </a:p>
        </p:txBody>
      </p:sp>
      <p:sp>
        <p:nvSpPr>
          <p:cNvPr id="136" name="Google Shape;136;p32"/>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32"/>
          <p:cNvSpPr/>
          <p:nvPr/>
        </p:nvSpPr>
        <p:spPr>
          <a:xfrm rot="-900000">
            <a:off x="5864991" y="1638011"/>
            <a:ext cx="1828800" cy="1664208"/>
          </a:xfrm>
          <a:prstGeom prst="rect">
            <a:avLst/>
          </a:prstGeom>
        </p:spPr>
        <p:txBody>
          <a:bodyPr>
            <a:prstTxWarp prst="textPlain">
              <a:avLst/>
            </a:prstTxWarp>
          </a:bodyPr>
          <a:lstStyle/>
          <a:p>
            <a:pPr lvl="0" algn="r"/>
            <a:r>
              <a:rPr b="1" i="0">
                <a:ln>
                  <a:noFill/>
                </a:ln>
                <a:solidFill>
                  <a:srgbClr val="A5A5A5"/>
                </a:solidFill>
                <a:latin typeface="Calibri"/>
              </a:rPr>
              <a:t>The</a:t>
            </a:r>
          </a:p>
        </p:txBody>
      </p:sp>
      <p:sp>
        <p:nvSpPr>
          <p:cNvPr id="138" name="Google Shape;138;p32"/>
          <p:cNvSpPr/>
          <p:nvPr/>
        </p:nvSpPr>
        <p:spPr>
          <a:xfrm rot="-900000">
            <a:off x="7682688" y="1253299"/>
            <a:ext cx="1828800" cy="1664208"/>
          </a:xfrm>
          <a:prstGeom prst="rect">
            <a:avLst/>
          </a:prstGeom>
        </p:spPr>
        <p:txBody>
          <a:bodyPr>
            <a:prstTxWarp prst="textPlain">
              <a:avLst/>
            </a:prstTxWarp>
          </a:bodyPr>
          <a:lstStyle/>
          <a:p>
            <a:pPr lvl="0" algn="l"/>
            <a:r>
              <a:rPr b="0" i="0">
                <a:ln>
                  <a:noFill/>
                </a:ln>
                <a:solidFill>
                  <a:srgbClr val="A5A5A5"/>
                </a:solidFill>
                <a:latin typeface="Arial"/>
              </a:rPr>
              <a:t>wedding of</a:t>
            </a:r>
          </a:p>
        </p:txBody>
      </p:sp>
      <p:sp>
        <p:nvSpPr>
          <p:cNvPr id="139" name="Google Shape;139;p32"/>
          <p:cNvSpPr>
            <a:spLocks noGrp="1"/>
          </p:cNvSpPr>
          <p:nvPr>
            <p:ph type="pic" idx="3"/>
          </p:nvPr>
        </p:nvSpPr>
        <p:spPr>
          <a:xfrm>
            <a:off x="7905102" y="1181612"/>
            <a:ext cx="1440000" cy="1440000"/>
          </a:xfrm>
          <a:prstGeom prst="ellipse">
            <a:avLst/>
          </a:prstGeom>
          <a:solidFill>
            <a:schemeClr val="dk1"/>
          </a:solidFill>
          <a:ln>
            <a:noFill/>
          </a:ln>
        </p:spPr>
        <p:txBody>
          <a:bodyPr/>
          <a:lstStyle/>
          <a:p>
            <a:endParaRPr lang="en-GB"/>
          </a:p>
        </p:txBody>
      </p:sp>
      <p:sp>
        <p:nvSpPr>
          <p:cNvPr id="140" name="Google Shape;140;p32"/>
          <p:cNvSpPr txBox="1">
            <a:spLocks noGrp="1"/>
          </p:cNvSpPr>
          <p:nvPr>
            <p:ph type="body" idx="1"/>
          </p:nvPr>
        </p:nvSpPr>
        <p:spPr>
          <a:xfrm>
            <a:off x="6346463" y="2579779"/>
            <a:ext cx="5093208" cy="265176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7000"/>
              <a:buNone/>
              <a:defRPr sz="170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32"/>
          <p:cNvSpPr txBox="1">
            <a:spLocks noGrp="1"/>
          </p:cNvSpPr>
          <p:nvPr>
            <p:ph type="body" idx="4"/>
          </p:nvPr>
        </p:nvSpPr>
        <p:spPr>
          <a:xfrm>
            <a:off x="7437817" y="2779374"/>
            <a:ext cx="2845704" cy="1273865"/>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4000"/>
              <a:buNone/>
              <a:defRPr sz="4000" b="1">
                <a:solidFill>
                  <a:schemeClr val="accent1"/>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32"/>
          <p:cNvSpPr txBox="1">
            <a:spLocks noGrp="1"/>
          </p:cNvSpPr>
          <p:nvPr>
            <p:ph type="body" idx="5"/>
          </p:nvPr>
        </p:nvSpPr>
        <p:spPr>
          <a:xfrm>
            <a:off x="8889357" y="4336137"/>
            <a:ext cx="2529056" cy="1147619"/>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4000"/>
              <a:buNone/>
              <a:defRPr sz="4000">
                <a:solidFill>
                  <a:schemeClr val="accent1"/>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32"/>
          <p:cNvSpPr/>
          <p:nvPr/>
        </p:nvSpPr>
        <p:spPr>
          <a:xfrm>
            <a:off x="7780629" y="1050014"/>
            <a:ext cx="1830054" cy="1830051"/>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A5A5A5"/>
              </a:solidFill>
              <a:latin typeface="Calibri"/>
              <a:ea typeface="Calibri"/>
              <a:cs typeface="Calibri"/>
              <a:sym typeface="Calibri"/>
            </a:endParaRPr>
          </a:p>
        </p:txBody>
      </p:sp>
      <p:sp>
        <p:nvSpPr>
          <p:cNvPr id="144" name="Google Shape;144;p32"/>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X Images Option 1">
  <p:cSld name="3 X Images Option 1">
    <p:bg>
      <p:bgPr>
        <a:solidFill>
          <a:schemeClr val="accent1"/>
        </a:solidFill>
        <a:effectLst/>
      </p:bgPr>
    </p:bg>
    <p:spTree>
      <p:nvGrpSpPr>
        <p:cNvPr id="1" name="Shape 145"/>
        <p:cNvGrpSpPr/>
        <p:nvPr/>
      </p:nvGrpSpPr>
      <p:grpSpPr>
        <a:xfrm>
          <a:off x="0" y="0"/>
          <a:ext cx="0" cy="0"/>
          <a:chOff x="0" y="0"/>
          <a:chExt cx="0" cy="0"/>
        </a:xfrm>
      </p:grpSpPr>
      <p:sp>
        <p:nvSpPr>
          <p:cNvPr id="146" name="Google Shape;146;p33"/>
          <p:cNvSpPr/>
          <p:nvPr/>
        </p:nvSpPr>
        <p:spPr>
          <a:xfrm>
            <a:off x="10160000" y="4604185"/>
            <a:ext cx="2032000" cy="2235367"/>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33"/>
          <p:cNvSpPr>
            <a:spLocks noGrp="1"/>
          </p:cNvSpPr>
          <p:nvPr>
            <p:ph type="pic" idx="2"/>
          </p:nvPr>
        </p:nvSpPr>
        <p:spPr>
          <a:xfrm>
            <a:off x="0" y="0"/>
            <a:ext cx="4194929" cy="6858000"/>
          </a:xfrm>
          <a:prstGeom prst="rect">
            <a:avLst/>
          </a:prstGeom>
          <a:solidFill>
            <a:srgbClr val="F2F2F2"/>
          </a:solidFill>
          <a:ln>
            <a:noFill/>
          </a:ln>
        </p:spPr>
        <p:txBody>
          <a:bodyPr/>
          <a:lstStyle/>
          <a:p>
            <a:endParaRPr lang="en-GB"/>
          </a:p>
        </p:txBody>
      </p:sp>
      <p:sp>
        <p:nvSpPr>
          <p:cNvPr id="148" name="Google Shape;148;p33"/>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33"/>
          <p:cNvSpPr/>
          <p:nvPr/>
        </p:nvSpPr>
        <p:spPr>
          <a:xfrm rot="-1863618">
            <a:off x="4222913" y="1537182"/>
            <a:ext cx="3746175" cy="3746175"/>
          </a:xfrm>
          <a:prstGeom prst="rect">
            <a:avLst/>
          </a:prstGeom>
        </p:spPr>
        <p:txBody>
          <a:bodyPr>
            <a:prstTxWarp prst="textPlain">
              <a:avLst/>
            </a:prstTxWarp>
          </a:bodyPr>
          <a:lstStyle/>
          <a:p>
            <a:pPr lvl="0" algn="l"/>
            <a:r>
              <a:rPr b="1" i="0">
                <a:ln>
                  <a:noFill/>
                </a:ln>
                <a:solidFill>
                  <a:srgbClr val="3F3F3F"/>
                </a:solidFill>
                <a:latin typeface="Arial"/>
              </a:rPr>
              <a:t>Full Name</a:t>
            </a:r>
          </a:p>
        </p:txBody>
      </p:sp>
      <p:sp>
        <p:nvSpPr>
          <p:cNvPr id="150" name="Google Shape;150;p33"/>
          <p:cNvSpPr/>
          <p:nvPr/>
        </p:nvSpPr>
        <p:spPr>
          <a:xfrm>
            <a:off x="4185675" y="1473907"/>
            <a:ext cx="3859688" cy="3898285"/>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151" name="Google Shape;151;p33"/>
          <p:cNvSpPr/>
          <p:nvPr/>
        </p:nvSpPr>
        <p:spPr>
          <a:xfrm>
            <a:off x="7759146" y="3991483"/>
            <a:ext cx="231235" cy="231235"/>
          </a:xfrm>
          <a:prstGeom prst="ellipse">
            <a:avLst/>
          </a:prstGeom>
          <a:noFill/>
          <a:ln w="889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33"/>
          <p:cNvSpPr/>
          <p:nvPr/>
        </p:nvSpPr>
        <p:spPr>
          <a:xfrm rot="5400000">
            <a:off x="4204182" y="1518451"/>
            <a:ext cx="3783637" cy="3783637"/>
          </a:xfrm>
          <a:prstGeom prst="rect">
            <a:avLst/>
          </a:prstGeom>
        </p:spPr>
        <p:txBody>
          <a:bodyPr>
            <a:prstTxWarp prst="textPlain">
              <a:avLst/>
            </a:prstTxWarp>
          </a:bodyPr>
          <a:lstStyle/>
          <a:p>
            <a:pPr lvl="0" algn="r"/>
            <a:r>
              <a:rPr b="0" i="0">
                <a:ln>
                  <a:noFill/>
                </a:ln>
                <a:solidFill>
                  <a:srgbClr val="3F3F3F"/>
                </a:solidFill>
                <a:latin typeface="Arial"/>
              </a:rPr>
              <a:t>Full Name</a:t>
            </a:r>
          </a:p>
        </p:txBody>
      </p:sp>
      <p:sp>
        <p:nvSpPr>
          <p:cNvPr id="153" name="Google Shape;153;p33"/>
          <p:cNvSpPr>
            <a:spLocks noGrp="1"/>
          </p:cNvSpPr>
          <p:nvPr>
            <p:ph type="pic" idx="3"/>
          </p:nvPr>
        </p:nvSpPr>
        <p:spPr>
          <a:xfrm>
            <a:off x="4448969" y="1781969"/>
            <a:ext cx="3294063" cy="3294062"/>
          </a:xfrm>
          <a:prstGeom prst="ellipse">
            <a:avLst/>
          </a:prstGeom>
          <a:solidFill>
            <a:srgbClr val="F2F2F2"/>
          </a:solidFill>
          <a:ln>
            <a:noFill/>
          </a:ln>
        </p:spPr>
        <p:txBody>
          <a:bodyPr/>
          <a:lstStyle/>
          <a:p>
            <a:endParaRPr lang="en-GB"/>
          </a:p>
        </p:txBody>
      </p:sp>
      <p:sp>
        <p:nvSpPr>
          <p:cNvPr id="154" name="Google Shape;154;p33"/>
          <p:cNvSpPr>
            <a:spLocks noGrp="1"/>
          </p:cNvSpPr>
          <p:nvPr>
            <p:ph type="pic" idx="4"/>
          </p:nvPr>
        </p:nvSpPr>
        <p:spPr>
          <a:xfrm>
            <a:off x="7987819" y="389885"/>
            <a:ext cx="4204181" cy="6078230"/>
          </a:xfrm>
          <a:prstGeom prst="rect">
            <a:avLst/>
          </a:prstGeom>
          <a:solidFill>
            <a:srgbClr val="F2F2F2"/>
          </a:solidFill>
          <a:ln>
            <a:noFill/>
          </a:ln>
        </p:spPr>
        <p:txBody>
          <a:bodyPr/>
          <a:lstStyle/>
          <a:p>
            <a:endParaRPr lang="en-GB"/>
          </a:p>
        </p:txBody>
      </p:sp>
      <p:sp>
        <p:nvSpPr>
          <p:cNvPr id="155" name="Google Shape;155;p33"/>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X Images Option 2">
  <p:cSld name="3 X Images Option 2">
    <p:bg>
      <p:bgPr>
        <a:solidFill>
          <a:srgbClr val="262626"/>
        </a:solidFill>
        <a:effectLst/>
      </p:bgPr>
    </p:bg>
    <p:spTree>
      <p:nvGrpSpPr>
        <p:cNvPr id="1" name="Shape 156"/>
        <p:cNvGrpSpPr/>
        <p:nvPr/>
      </p:nvGrpSpPr>
      <p:grpSpPr>
        <a:xfrm>
          <a:off x="0" y="0"/>
          <a:ext cx="0" cy="0"/>
          <a:chOff x="0" y="0"/>
          <a:chExt cx="0" cy="0"/>
        </a:xfrm>
      </p:grpSpPr>
      <p:sp>
        <p:nvSpPr>
          <p:cNvPr id="157" name="Google Shape;157;p34"/>
          <p:cNvSpPr/>
          <p:nvPr/>
        </p:nvSpPr>
        <p:spPr>
          <a:xfrm rot="10800000">
            <a:off x="3931098" y="4034400"/>
            <a:ext cx="544945" cy="2823601"/>
          </a:xfrm>
          <a:custGeom>
            <a:avLst/>
            <a:gdLst/>
            <a:ahLst/>
            <a:cxnLst/>
            <a:rect l="l" t="t" r="r" b="b"/>
            <a:pathLst>
              <a:path w="544945" h="2823601" extrusionOk="0">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34"/>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34"/>
          <p:cNvSpPr>
            <a:spLocks noGrp="1"/>
          </p:cNvSpPr>
          <p:nvPr>
            <p:ph type="pic" idx="2"/>
          </p:nvPr>
        </p:nvSpPr>
        <p:spPr>
          <a:xfrm>
            <a:off x="0" y="2090156"/>
            <a:ext cx="4194929" cy="4767843"/>
          </a:xfrm>
          <a:prstGeom prst="rect">
            <a:avLst/>
          </a:prstGeom>
          <a:solidFill>
            <a:schemeClr val="dk1"/>
          </a:solidFill>
          <a:ln>
            <a:noFill/>
          </a:ln>
        </p:spPr>
        <p:txBody>
          <a:bodyPr/>
          <a:lstStyle/>
          <a:p>
            <a:endParaRPr lang="en-GB"/>
          </a:p>
        </p:txBody>
      </p:sp>
      <p:sp>
        <p:nvSpPr>
          <p:cNvPr id="160" name="Google Shape;160;p34"/>
          <p:cNvSpPr>
            <a:spLocks noGrp="1"/>
          </p:cNvSpPr>
          <p:nvPr>
            <p:ph type="pic" idx="3"/>
          </p:nvPr>
        </p:nvSpPr>
        <p:spPr>
          <a:xfrm>
            <a:off x="4757157" y="2090157"/>
            <a:ext cx="2677686" cy="2677686"/>
          </a:xfrm>
          <a:prstGeom prst="rect">
            <a:avLst/>
          </a:prstGeom>
          <a:solidFill>
            <a:schemeClr val="dk1"/>
          </a:solidFill>
          <a:ln>
            <a:noFill/>
          </a:ln>
        </p:spPr>
        <p:txBody>
          <a:bodyPr/>
          <a:lstStyle/>
          <a:p>
            <a:endParaRPr lang="en-GB"/>
          </a:p>
        </p:txBody>
      </p:sp>
      <p:sp>
        <p:nvSpPr>
          <p:cNvPr id="161" name="Google Shape;161;p34"/>
          <p:cNvSpPr>
            <a:spLocks noGrp="1"/>
          </p:cNvSpPr>
          <p:nvPr>
            <p:ph type="pic" idx="4"/>
          </p:nvPr>
        </p:nvSpPr>
        <p:spPr>
          <a:xfrm>
            <a:off x="7862251" y="844819"/>
            <a:ext cx="3923024" cy="3923024"/>
          </a:xfrm>
          <a:prstGeom prst="ellipse">
            <a:avLst/>
          </a:prstGeom>
          <a:solidFill>
            <a:schemeClr val="dk1"/>
          </a:solidFill>
          <a:ln>
            <a:noFill/>
          </a:ln>
        </p:spPr>
        <p:txBody>
          <a:bodyPr/>
          <a:lstStyle/>
          <a:p>
            <a:endParaRPr lang="en-GB"/>
          </a:p>
        </p:txBody>
      </p:sp>
      <p:sp>
        <p:nvSpPr>
          <p:cNvPr id="162" name="Google Shape;162;p34"/>
          <p:cNvSpPr txBox="1">
            <a:spLocks noGrp="1"/>
          </p:cNvSpPr>
          <p:nvPr>
            <p:ph type="body" idx="1"/>
          </p:nvPr>
        </p:nvSpPr>
        <p:spPr>
          <a:xfrm>
            <a:off x="6346463" y="3723915"/>
            <a:ext cx="5093208" cy="265176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7000"/>
              <a:buNone/>
              <a:defRPr sz="170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34"/>
          <p:cNvSpPr txBox="1">
            <a:spLocks noGrp="1"/>
          </p:cNvSpPr>
          <p:nvPr>
            <p:ph type="body" idx="5"/>
          </p:nvPr>
        </p:nvSpPr>
        <p:spPr>
          <a:xfrm>
            <a:off x="7437817" y="3923510"/>
            <a:ext cx="2845704" cy="1273865"/>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4000"/>
              <a:buNone/>
              <a:defRPr sz="4000" b="1">
                <a:solidFill>
                  <a:schemeClr val="accent1"/>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34"/>
          <p:cNvSpPr txBox="1">
            <a:spLocks noGrp="1"/>
          </p:cNvSpPr>
          <p:nvPr>
            <p:ph type="body" idx="6"/>
          </p:nvPr>
        </p:nvSpPr>
        <p:spPr>
          <a:xfrm>
            <a:off x="8889357" y="5480273"/>
            <a:ext cx="2529056" cy="1147619"/>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4000"/>
              <a:buNone/>
              <a:defRPr sz="4000">
                <a:solidFill>
                  <a:schemeClr val="accent1"/>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34"/>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 X Images Option 1">
  <p:cSld name="4 X Images Option 1">
    <p:spTree>
      <p:nvGrpSpPr>
        <p:cNvPr id="1" name="Shape 166"/>
        <p:cNvGrpSpPr/>
        <p:nvPr/>
      </p:nvGrpSpPr>
      <p:grpSpPr>
        <a:xfrm>
          <a:off x="0" y="0"/>
          <a:ext cx="0" cy="0"/>
          <a:chOff x="0" y="0"/>
          <a:chExt cx="0" cy="0"/>
        </a:xfrm>
      </p:grpSpPr>
      <p:sp>
        <p:nvSpPr>
          <p:cNvPr id="167" name="Google Shape;167;p35"/>
          <p:cNvSpPr/>
          <p:nvPr/>
        </p:nvSpPr>
        <p:spPr>
          <a:xfrm flipH="1">
            <a:off x="1272599"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35"/>
          <p:cNvSpPr>
            <a:spLocks noGrp="1"/>
          </p:cNvSpPr>
          <p:nvPr>
            <p:ph type="pic" idx="2"/>
          </p:nvPr>
        </p:nvSpPr>
        <p:spPr>
          <a:xfrm>
            <a:off x="0" y="0"/>
            <a:ext cx="6578837" cy="6858000"/>
          </a:xfrm>
          <a:prstGeom prst="rect">
            <a:avLst/>
          </a:prstGeom>
          <a:solidFill>
            <a:srgbClr val="F2F2F2"/>
          </a:solidFill>
          <a:ln>
            <a:noFill/>
          </a:ln>
        </p:spPr>
        <p:txBody>
          <a:bodyPr/>
          <a:lstStyle/>
          <a:p>
            <a:endParaRPr lang="en-GB"/>
          </a:p>
        </p:txBody>
      </p:sp>
      <p:sp>
        <p:nvSpPr>
          <p:cNvPr id="169" name="Google Shape;169;p35"/>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35"/>
          <p:cNvSpPr>
            <a:spLocks noGrp="1"/>
          </p:cNvSpPr>
          <p:nvPr>
            <p:ph type="pic" idx="3"/>
          </p:nvPr>
        </p:nvSpPr>
        <p:spPr>
          <a:xfrm>
            <a:off x="6873300" y="1171968"/>
            <a:ext cx="2158332" cy="2158332"/>
          </a:xfrm>
          <a:prstGeom prst="rect">
            <a:avLst/>
          </a:prstGeom>
          <a:solidFill>
            <a:srgbClr val="F2F2F2"/>
          </a:solidFill>
          <a:ln>
            <a:noFill/>
          </a:ln>
        </p:spPr>
        <p:txBody>
          <a:bodyPr/>
          <a:lstStyle/>
          <a:p>
            <a:endParaRPr lang="en-GB"/>
          </a:p>
        </p:txBody>
      </p:sp>
      <p:sp>
        <p:nvSpPr>
          <p:cNvPr id="171" name="Google Shape;171;p35"/>
          <p:cNvSpPr>
            <a:spLocks noGrp="1"/>
          </p:cNvSpPr>
          <p:nvPr>
            <p:ph type="pic" idx="4"/>
          </p:nvPr>
        </p:nvSpPr>
        <p:spPr>
          <a:xfrm>
            <a:off x="6873299" y="3662644"/>
            <a:ext cx="2158332" cy="2158332"/>
          </a:xfrm>
          <a:prstGeom prst="rect">
            <a:avLst/>
          </a:prstGeom>
          <a:solidFill>
            <a:srgbClr val="F2F2F2"/>
          </a:solidFill>
          <a:ln>
            <a:noFill/>
          </a:ln>
        </p:spPr>
        <p:txBody>
          <a:bodyPr/>
          <a:lstStyle/>
          <a:p>
            <a:endParaRPr lang="en-GB"/>
          </a:p>
        </p:txBody>
      </p:sp>
      <p:sp>
        <p:nvSpPr>
          <p:cNvPr id="172" name="Google Shape;172;p35"/>
          <p:cNvSpPr>
            <a:spLocks noGrp="1"/>
          </p:cNvSpPr>
          <p:nvPr>
            <p:ph type="pic" idx="5"/>
          </p:nvPr>
        </p:nvSpPr>
        <p:spPr>
          <a:xfrm>
            <a:off x="9352657" y="1171968"/>
            <a:ext cx="2158332" cy="2158332"/>
          </a:xfrm>
          <a:prstGeom prst="rect">
            <a:avLst/>
          </a:prstGeom>
          <a:solidFill>
            <a:srgbClr val="F2F2F2"/>
          </a:solidFill>
          <a:ln>
            <a:noFill/>
          </a:ln>
        </p:spPr>
        <p:txBody>
          <a:bodyPr/>
          <a:lstStyle/>
          <a:p>
            <a:endParaRPr lang="en-GB"/>
          </a:p>
        </p:txBody>
      </p:sp>
      <p:sp>
        <p:nvSpPr>
          <p:cNvPr id="173" name="Google Shape;173;p35"/>
          <p:cNvSpPr txBox="1">
            <a:spLocks noGrp="1"/>
          </p:cNvSpPr>
          <p:nvPr>
            <p:ph type="body" idx="1"/>
          </p:nvPr>
        </p:nvSpPr>
        <p:spPr>
          <a:xfrm>
            <a:off x="9277566" y="5045961"/>
            <a:ext cx="2377440" cy="123444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6600"/>
              <a:buNone/>
              <a:defRPr sz="66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35"/>
          <p:cNvSpPr txBox="1">
            <a:spLocks noGrp="1"/>
          </p:cNvSpPr>
          <p:nvPr>
            <p:ph type="body" idx="6"/>
          </p:nvPr>
        </p:nvSpPr>
        <p:spPr>
          <a:xfrm>
            <a:off x="10074650" y="5416518"/>
            <a:ext cx="1188436" cy="415241"/>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1400"/>
              <a:buNone/>
              <a:defRPr sz="14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35"/>
          <p:cNvSpPr txBox="1">
            <a:spLocks noGrp="1"/>
          </p:cNvSpPr>
          <p:nvPr>
            <p:ph type="body" idx="7"/>
          </p:nvPr>
        </p:nvSpPr>
        <p:spPr>
          <a:xfrm>
            <a:off x="10499562" y="5928893"/>
            <a:ext cx="1188437" cy="535373"/>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1600"/>
              <a:buNone/>
              <a:defRPr sz="16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35"/>
          <p:cNvSpPr txBox="1">
            <a:spLocks noGrp="1"/>
          </p:cNvSpPr>
          <p:nvPr>
            <p:ph type="dt" idx="10"/>
          </p:nvPr>
        </p:nvSpPr>
        <p:spPr>
          <a:xfrm>
            <a:off x="10074650" y="6356350"/>
            <a:ext cx="158035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5"/>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 X Images Option 2">
  <p:cSld name="4 X Images Option 2">
    <p:bg>
      <p:bgPr>
        <a:solidFill>
          <a:schemeClr val="accent1"/>
        </a:solidFill>
        <a:effectLst/>
      </p:bgPr>
    </p:bg>
    <p:spTree>
      <p:nvGrpSpPr>
        <p:cNvPr id="1" name="Shape 178"/>
        <p:cNvGrpSpPr/>
        <p:nvPr/>
      </p:nvGrpSpPr>
      <p:grpSpPr>
        <a:xfrm>
          <a:off x="0" y="0"/>
          <a:ext cx="0" cy="0"/>
          <a:chOff x="0" y="0"/>
          <a:chExt cx="0" cy="0"/>
        </a:xfrm>
      </p:grpSpPr>
      <p:sp>
        <p:nvSpPr>
          <p:cNvPr id="179" name="Google Shape;179;p36"/>
          <p:cNvSpPr>
            <a:spLocks noGrp="1"/>
          </p:cNvSpPr>
          <p:nvPr>
            <p:ph type="pic" idx="2"/>
          </p:nvPr>
        </p:nvSpPr>
        <p:spPr>
          <a:xfrm>
            <a:off x="0" y="2"/>
            <a:ext cx="2718994" cy="5872039"/>
          </a:xfrm>
          <a:prstGeom prst="rect">
            <a:avLst/>
          </a:prstGeom>
          <a:solidFill>
            <a:srgbClr val="F2F2F2"/>
          </a:solidFill>
          <a:ln>
            <a:noFill/>
          </a:ln>
        </p:spPr>
        <p:txBody>
          <a:bodyPr/>
          <a:lstStyle/>
          <a:p>
            <a:endParaRPr lang="en-GB"/>
          </a:p>
        </p:txBody>
      </p:sp>
      <p:sp>
        <p:nvSpPr>
          <p:cNvPr id="180" name="Google Shape;180;p36"/>
          <p:cNvSpPr/>
          <p:nvPr/>
        </p:nvSpPr>
        <p:spPr>
          <a:xfrm rot="10800000" flipH="1">
            <a:off x="5220292" y="4010025"/>
            <a:ext cx="2588875" cy="2847975"/>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36"/>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36"/>
          <p:cNvSpPr>
            <a:spLocks noGrp="1"/>
          </p:cNvSpPr>
          <p:nvPr>
            <p:ph type="pic" idx="3"/>
          </p:nvPr>
        </p:nvSpPr>
        <p:spPr>
          <a:xfrm>
            <a:off x="876753" y="3407443"/>
            <a:ext cx="2158332" cy="2158332"/>
          </a:xfrm>
          <a:prstGeom prst="ellipse">
            <a:avLst/>
          </a:prstGeom>
          <a:solidFill>
            <a:srgbClr val="F2F2F2"/>
          </a:solidFill>
          <a:ln>
            <a:noFill/>
          </a:ln>
        </p:spPr>
        <p:txBody>
          <a:bodyPr/>
          <a:lstStyle/>
          <a:p>
            <a:endParaRPr lang="en-GB"/>
          </a:p>
        </p:txBody>
      </p:sp>
      <p:sp>
        <p:nvSpPr>
          <p:cNvPr id="183" name="Google Shape;183;p36"/>
          <p:cNvSpPr>
            <a:spLocks noGrp="1"/>
          </p:cNvSpPr>
          <p:nvPr>
            <p:ph type="pic" idx="4"/>
          </p:nvPr>
        </p:nvSpPr>
        <p:spPr>
          <a:xfrm>
            <a:off x="2890477" y="1890457"/>
            <a:ext cx="2158332" cy="2158332"/>
          </a:xfrm>
          <a:prstGeom prst="ellipse">
            <a:avLst/>
          </a:prstGeom>
          <a:solidFill>
            <a:srgbClr val="F2F2F2"/>
          </a:solidFill>
          <a:ln>
            <a:noFill/>
          </a:ln>
        </p:spPr>
        <p:txBody>
          <a:bodyPr/>
          <a:lstStyle/>
          <a:p>
            <a:endParaRPr lang="en-GB"/>
          </a:p>
        </p:txBody>
      </p:sp>
      <p:sp>
        <p:nvSpPr>
          <p:cNvPr id="184" name="Google Shape;184;p36"/>
          <p:cNvSpPr txBox="1">
            <a:spLocks noGrp="1"/>
          </p:cNvSpPr>
          <p:nvPr>
            <p:ph type="body" idx="1"/>
          </p:nvPr>
        </p:nvSpPr>
        <p:spPr>
          <a:xfrm>
            <a:off x="2470168" y="3888377"/>
            <a:ext cx="2377440" cy="123444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6600"/>
              <a:buNone/>
              <a:defRPr sz="6600">
                <a:solidFill>
                  <a:srgbClr val="94A77E"/>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36"/>
          <p:cNvSpPr txBox="1">
            <a:spLocks noGrp="1"/>
          </p:cNvSpPr>
          <p:nvPr>
            <p:ph type="body" idx="5"/>
          </p:nvPr>
        </p:nvSpPr>
        <p:spPr>
          <a:xfrm>
            <a:off x="3263977" y="4260818"/>
            <a:ext cx="1188436" cy="415241"/>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1400"/>
              <a:buNone/>
              <a:defRPr sz="14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36"/>
          <p:cNvSpPr txBox="1">
            <a:spLocks noGrp="1"/>
          </p:cNvSpPr>
          <p:nvPr>
            <p:ph type="body" idx="6"/>
          </p:nvPr>
        </p:nvSpPr>
        <p:spPr>
          <a:xfrm>
            <a:off x="3688889" y="4773193"/>
            <a:ext cx="1188437" cy="535373"/>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1600"/>
              <a:buNone/>
              <a:defRPr sz="16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36"/>
          <p:cNvSpPr txBox="1">
            <a:spLocks noGrp="1"/>
          </p:cNvSpPr>
          <p:nvPr>
            <p:ph type="dt" idx="10"/>
          </p:nvPr>
        </p:nvSpPr>
        <p:spPr>
          <a:xfrm>
            <a:off x="3263977" y="5200650"/>
            <a:ext cx="158035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6"/>
          <p:cNvSpPr>
            <a:spLocks noGrp="1"/>
          </p:cNvSpPr>
          <p:nvPr>
            <p:ph type="pic" idx="7"/>
          </p:nvPr>
        </p:nvSpPr>
        <p:spPr>
          <a:xfrm>
            <a:off x="5613163" y="0"/>
            <a:ext cx="6578837" cy="6858000"/>
          </a:xfrm>
          <a:prstGeom prst="rect">
            <a:avLst/>
          </a:prstGeom>
          <a:solidFill>
            <a:srgbClr val="F2F2F2"/>
          </a:solidFill>
          <a:ln>
            <a:noFill/>
          </a:ln>
        </p:spPr>
        <p:txBody>
          <a:bodyPr/>
          <a:lstStyle/>
          <a:p>
            <a:endParaRPr lang="en-GB"/>
          </a:p>
        </p:txBody>
      </p:sp>
      <p:sp>
        <p:nvSpPr>
          <p:cNvPr id="189" name="Google Shape;189;p36"/>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Option 2">
  <p:cSld name="Picture with Caption Option 2">
    <p:bg>
      <p:bgPr>
        <a:solidFill>
          <a:srgbClr val="262626"/>
        </a:solidFill>
        <a:effectLst/>
      </p:bgPr>
    </p:bg>
    <p:spTree>
      <p:nvGrpSpPr>
        <p:cNvPr id="1" name="Shape 190"/>
        <p:cNvGrpSpPr/>
        <p:nvPr/>
      </p:nvGrpSpPr>
      <p:grpSpPr>
        <a:xfrm>
          <a:off x="0" y="0"/>
          <a:ext cx="0" cy="0"/>
          <a:chOff x="0" y="0"/>
          <a:chExt cx="0" cy="0"/>
        </a:xfrm>
      </p:grpSpPr>
      <p:sp>
        <p:nvSpPr>
          <p:cNvPr id="191" name="Google Shape;191;p37"/>
          <p:cNvSpPr/>
          <p:nvPr/>
        </p:nvSpPr>
        <p:spPr>
          <a:xfrm rot="10800000" flipH="1">
            <a:off x="3606800" y="1381352"/>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37"/>
          <p:cNvSpPr txBox="1">
            <a:spLocks noGrp="1"/>
          </p:cNvSpPr>
          <p:nvPr>
            <p:ph type="title"/>
          </p:nvPr>
        </p:nvSpPr>
        <p:spPr>
          <a:xfrm>
            <a:off x="839789" y="457200"/>
            <a:ext cx="2135880" cy="2971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94A77E"/>
              </a:buClr>
              <a:buSzPts val="3200"/>
              <a:buFont typeface="Arial"/>
              <a:buNone/>
              <a:defRPr sz="3200">
                <a:solidFill>
                  <a:srgbClr val="94A77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37"/>
          <p:cNvSpPr txBox="1">
            <a:spLocks noGrp="1"/>
          </p:cNvSpPr>
          <p:nvPr>
            <p:ph type="body" idx="1"/>
          </p:nvPr>
        </p:nvSpPr>
        <p:spPr>
          <a:xfrm>
            <a:off x="839789" y="3715352"/>
            <a:ext cx="2135880" cy="2153635"/>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SzPts val="1600"/>
              <a:buNone/>
              <a:defRPr sz="1600">
                <a:solidFill>
                  <a:schemeClr val="lt1"/>
                </a:solidFill>
              </a:defRPr>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4" name="Google Shape;194;p37"/>
          <p:cNvSpPr>
            <a:spLocks noGrp="1"/>
          </p:cNvSpPr>
          <p:nvPr>
            <p:ph type="pic" idx="2"/>
          </p:nvPr>
        </p:nvSpPr>
        <p:spPr>
          <a:xfrm>
            <a:off x="3155841" y="0"/>
            <a:ext cx="9036159" cy="6857999"/>
          </a:xfrm>
          <a:prstGeom prst="rect">
            <a:avLst/>
          </a:prstGeom>
          <a:solidFill>
            <a:srgbClr val="F2F2F2"/>
          </a:solidFill>
          <a:ln>
            <a:noFill/>
          </a:ln>
        </p:spPr>
        <p:txBody>
          <a:bodyPr/>
          <a:lstStyle/>
          <a:p>
            <a:endParaRPr lang="en-GB"/>
          </a:p>
        </p:txBody>
      </p:sp>
      <p:sp>
        <p:nvSpPr>
          <p:cNvPr id="195" name="Google Shape;195;p37"/>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Slide 1">
  <p:cSld name="Divider Slide 1">
    <p:bg>
      <p:bgPr>
        <a:solidFill>
          <a:srgbClr val="262626"/>
        </a:solidFill>
        <a:effectLst/>
      </p:bgPr>
    </p:bg>
    <p:spTree>
      <p:nvGrpSpPr>
        <p:cNvPr id="1" name="Shape 196"/>
        <p:cNvGrpSpPr/>
        <p:nvPr/>
      </p:nvGrpSpPr>
      <p:grpSpPr>
        <a:xfrm>
          <a:off x="0" y="0"/>
          <a:ext cx="0" cy="0"/>
          <a:chOff x="0" y="0"/>
          <a:chExt cx="0" cy="0"/>
        </a:xfrm>
      </p:grpSpPr>
      <p:sp>
        <p:nvSpPr>
          <p:cNvPr id="197" name="Google Shape;197;p38"/>
          <p:cNvSpPr/>
          <p:nvPr/>
        </p:nvSpPr>
        <p:spPr>
          <a:xfrm>
            <a:off x="3691425" y="1086100"/>
            <a:ext cx="1663686" cy="1663683"/>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A5A5A5"/>
              </a:solidFill>
              <a:latin typeface="Calibri"/>
              <a:ea typeface="Calibri"/>
              <a:cs typeface="Calibri"/>
              <a:sym typeface="Calibri"/>
            </a:endParaRPr>
          </a:p>
        </p:txBody>
      </p:sp>
      <p:sp>
        <p:nvSpPr>
          <p:cNvPr id="198" name="Google Shape;198;p38"/>
          <p:cNvSpPr/>
          <p:nvPr/>
        </p:nvSpPr>
        <p:spPr>
          <a:xfrm>
            <a:off x="7808286" y="1917941"/>
            <a:ext cx="409648" cy="409648"/>
          </a:xfrm>
          <a:prstGeom prst="ellipse">
            <a:avLst/>
          </a:prstGeom>
          <a:noFill/>
          <a:ln w="13335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38"/>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p38"/>
          <p:cNvSpPr/>
          <p:nvPr/>
        </p:nvSpPr>
        <p:spPr>
          <a:xfrm rot="-900000">
            <a:off x="1978572" y="1664600"/>
            <a:ext cx="1664208" cy="1517904"/>
          </a:xfrm>
          <a:prstGeom prst="rect">
            <a:avLst/>
          </a:prstGeom>
        </p:spPr>
        <p:txBody>
          <a:bodyPr>
            <a:prstTxWarp prst="textPlain">
              <a:avLst/>
            </a:prstTxWarp>
          </a:bodyPr>
          <a:lstStyle/>
          <a:p>
            <a:pPr lvl="0" algn="r"/>
            <a:r>
              <a:rPr b="1" i="0">
                <a:ln>
                  <a:noFill/>
                </a:ln>
                <a:solidFill>
                  <a:srgbClr val="A5A5A5"/>
                </a:solidFill>
                <a:latin typeface="Calibri"/>
              </a:rPr>
              <a:t>The</a:t>
            </a:r>
          </a:p>
        </p:txBody>
      </p:sp>
      <p:sp>
        <p:nvSpPr>
          <p:cNvPr id="201" name="Google Shape;201;p38"/>
          <p:cNvSpPr/>
          <p:nvPr/>
        </p:nvSpPr>
        <p:spPr>
          <a:xfrm rot="-900000">
            <a:off x="3609580" y="1272266"/>
            <a:ext cx="1664208" cy="1517904"/>
          </a:xfrm>
          <a:prstGeom prst="rect">
            <a:avLst/>
          </a:prstGeom>
        </p:spPr>
        <p:txBody>
          <a:bodyPr>
            <a:prstTxWarp prst="textPlain">
              <a:avLst/>
            </a:prstTxWarp>
          </a:bodyPr>
          <a:lstStyle/>
          <a:p>
            <a:pPr lvl="0" algn="l"/>
            <a:r>
              <a:rPr b="0" i="0">
                <a:ln>
                  <a:noFill/>
                </a:ln>
                <a:solidFill>
                  <a:srgbClr val="A5A5A5"/>
                </a:solidFill>
                <a:latin typeface="Arial"/>
              </a:rPr>
              <a:t>wedding of</a:t>
            </a:r>
          </a:p>
        </p:txBody>
      </p:sp>
      <p:sp>
        <p:nvSpPr>
          <p:cNvPr id="202" name="Google Shape;202;p38"/>
          <p:cNvSpPr txBox="1">
            <a:spLocks noGrp="1"/>
          </p:cNvSpPr>
          <p:nvPr>
            <p:ph type="body" idx="1"/>
          </p:nvPr>
        </p:nvSpPr>
        <p:spPr>
          <a:xfrm>
            <a:off x="3128701" y="2579779"/>
            <a:ext cx="5093208" cy="265176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9000"/>
              <a:buNone/>
              <a:defRPr sz="190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38"/>
          <p:cNvSpPr txBox="1">
            <a:spLocks noGrp="1"/>
          </p:cNvSpPr>
          <p:nvPr>
            <p:ph type="body" idx="2"/>
          </p:nvPr>
        </p:nvSpPr>
        <p:spPr>
          <a:xfrm>
            <a:off x="3598499" y="2605179"/>
            <a:ext cx="2845704" cy="1273865"/>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4000"/>
              <a:buNone/>
              <a:defRPr sz="4000" b="1">
                <a:solidFill>
                  <a:schemeClr val="accent1"/>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38"/>
          <p:cNvSpPr txBox="1">
            <a:spLocks noGrp="1"/>
          </p:cNvSpPr>
          <p:nvPr>
            <p:ph type="body" idx="3"/>
          </p:nvPr>
        </p:nvSpPr>
        <p:spPr>
          <a:xfrm>
            <a:off x="5199603" y="4278262"/>
            <a:ext cx="2989473" cy="1147619"/>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4000"/>
              <a:buNone/>
              <a:defRPr sz="4000">
                <a:solidFill>
                  <a:schemeClr val="accent1"/>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38"/>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9"/>
        <p:cNvGrpSpPr/>
        <p:nvPr/>
      </p:nvGrpSpPr>
      <p:grpSpPr>
        <a:xfrm>
          <a:off x="0" y="0"/>
          <a:ext cx="0" cy="0"/>
          <a:chOff x="0" y="0"/>
          <a:chExt cx="0" cy="0"/>
        </a:xfrm>
      </p:grpSpPr>
      <p:sp>
        <p:nvSpPr>
          <p:cNvPr id="20" name="Google Shape;20;p21"/>
          <p:cNvSpPr/>
          <p:nvPr/>
        </p:nvSpPr>
        <p:spPr>
          <a:xfrm>
            <a:off x="4566366"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 name="Google Shape;21;p21"/>
          <p:cNvGrpSpPr/>
          <p:nvPr/>
        </p:nvGrpSpPr>
        <p:grpSpPr>
          <a:xfrm flipH="1">
            <a:off x="299950" y="408654"/>
            <a:ext cx="5400000" cy="5720346"/>
            <a:chOff x="6148300" y="408654"/>
            <a:chExt cx="5400000" cy="5720346"/>
          </a:xfrm>
        </p:grpSpPr>
        <p:sp>
          <p:nvSpPr>
            <p:cNvPr id="22" name="Google Shape;22;p21"/>
            <p:cNvSpPr/>
            <p:nvPr/>
          </p:nvSpPr>
          <p:spPr>
            <a:xfrm>
              <a:off x="8872582" y="613382"/>
              <a:ext cx="231235" cy="231235"/>
            </a:xfrm>
            <a:prstGeom prst="ellipse">
              <a:avLst/>
            </a:prstGeom>
            <a:noFill/>
            <a:ln w="889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23;p21"/>
            <p:cNvSpPr/>
            <p:nvPr/>
          </p:nvSpPr>
          <p:spPr>
            <a:xfrm>
              <a:off x="6148300" y="729000"/>
              <a:ext cx="5400000" cy="5400000"/>
            </a:xfrm>
            <a:prstGeom prst="arc">
              <a:avLst>
                <a:gd name="adj1" fmla="val 12607669"/>
                <a:gd name="adj2" fmla="val 16157596"/>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grpSp>
          <p:nvGrpSpPr>
            <p:cNvPr id="24" name="Google Shape;24;p21"/>
            <p:cNvGrpSpPr/>
            <p:nvPr/>
          </p:nvGrpSpPr>
          <p:grpSpPr>
            <a:xfrm rot="2700000">
              <a:off x="8958037" y="306646"/>
              <a:ext cx="60325" cy="842192"/>
              <a:chOff x="8958037" y="306646"/>
              <a:chExt cx="60325" cy="842192"/>
            </a:xfrm>
          </p:grpSpPr>
          <p:sp>
            <p:nvSpPr>
              <p:cNvPr id="25" name="Google Shape;25;p21"/>
              <p:cNvSpPr/>
              <p:nvPr/>
            </p:nvSpPr>
            <p:spPr>
              <a:xfrm>
                <a:off x="8958037" y="306646"/>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21"/>
              <p:cNvSpPr/>
              <p:nvPr/>
            </p:nvSpPr>
            <p:spPr>
              <a:xfrm>
                <a:off x="8958037" y="1088513"/>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7" name="Google Shape;27;p21"/>
            <p:cNvGrpSpPr/>
            <p:nvPr/>
          </p:nvGrpSpPr>
          <p:grpSpPr>
            <a:xfrm rot="8100000">
              <a:off x="8953847" y="310835"/>
              <a:ext cx="60325" cy="842192"/>
              <a:chOff x="8958037" y="306646"/>
              <a:chExt cx="60325" cy="842192"/>
            </a:xfrm>
          </p:grpSpPr>
          <p:sp>
            <p:nvSpPr>
              <p:cNvPr id="28" name="Google Shape;28;p21"/>
              <p:cNvSpPr/>
              <p:nvPr/>
            </p:nvSpPr>
            <p:spPr>
              <a:xfrm>
                <a:off x="8958037" y="306646"/>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p21"/>
              <p:cNvSpPr/>
              <p:nvPr/>
            </p:nvSpPr>
            <p:spPr>
              <a:xfrm>
                <a:off x="8958037" y="1088513"/>
                <a:ext cx="60325" cy="60325"/>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30" name="Google Shape;30;p21"/>
          <p:cNvSpPr txBox="1">
            <a:spLocks noGrp="1"/>
          </p:cNvSpPr>
          <p:nvPr>
            <p:ph type="title"/>
          </p:nvPr>
        </p:nvSpPr>
        <p:spPr>
          <a:xfrm>
            <a:off x="839788" y="457200"/>
            <a:ext cx="3932237" cy="2971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3F3F3F"/>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1"/>
          <p:cNvSpPr txBox="1">
            <a:spLocks noGrp="1"/>
          </p:cNvSpPr>
          <p:nvPr>
            <p:ph type="body" idx="1"/>
          </p:nvPr>
        </p:nvSpPr>
        <p:spPr>
          <a:xfrm>
            <a:off x="839788" y="3715352"/>
            <a:ext cx="3932237" cy="2153636"/>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2" name="Google Shape;32;p21"/>
          <p:cNvSpPr txBox="1">
            <a:spLocks noGrp="1"/>
          </p:cNvSpPr>
          <p:nvPr>
            <p:ph type="body" idx="2"/>
          </p:nvPr>
        </p:nvSpPr>
        <p:spPr>
          <a:xfrm>
            <a:off x="5183188" y="0"/>
            <a:ext cx="7008812" cy="6857999"/>
          </a:xfrm>
          <a:prstGeom prst="rect">
            <a:avLst/>
          </a:prstGeom>
          <a:solidFill>
            <a:srgbClr val="F2F2F2"/>
          </a:solidFill>
          <a:ln>
            <a:noFill/>
          </a:ln>
        </p:spPr>
        <p:txBody>
          <a:bodyPr spcFirstLastPara="1" wrap="square" lIns="288000" tIns="252000" rIns="91425" bIns="45700" anchor="t" anchorCtr="0">
            <a:normAutofit/>
          </a:bodyPr>
          <a:lstStyle>
            <a:lvl1pPr marL="457200" lvl="0" indent="-342900" algn="l">
              <a:lnSpc>
                <a:spcPct val="90000"/>
              </a:lnSpc>
              <a:spcBef>
                <a:spcPts val="1000"/>
              </a:spcBef>
              <a:spcAft>
                <a:spcPts val="0"/>
              </a:spcAft>
              <a:buSzPts val="1800"/>
              <a:buChar char="·"/>
              <a:defRPr sz="1800"/>
            </a:lvl1pPr>
            <a:lvl2pPr marL="914400" lvl="1" indent="-330200" algn="l">
              <a:lnSpc>
                <a:spcPct val="90000"/>
              </a:lnSpc>
              <a:spcBef>
                <a:spcPts val="500"/>
              </a:spcBef>
              <a:spcAft>
                <a:spcPts val="0"/>
              </a:spcAft>
              <a:buSzPts val="1600"/>
              <a:buChar char="·"/>
              <a:defRPr sz="1600"/>
            </a:lvl2pPr>
            <a:lvl3pPr marL="1371600" lvl="2" indent="-317500" algn="l">
              <a:lnSpc>
                <a:spcPct val="90000"/>
              </a:lnSpc>
              <a:spcBef>
                <a:spcPts val="500"/>
              </a:spcBef>
              <a:spcAft>
                <a:spcPts val="0"/>
              </a:spcAft>
              <a:buSzPts val="1400"/>
              <a:buChar char="·"/>
              <a:defRPr sz="1400"/>
            </a:lvl3pPr>
            <a:lvl4pPr marL="1828800" lvl="3" indent="-304800" algn="l">
              <a:lnSpc>
                <a:spcPct val="90000"/>
              </a:lnSpc>
              <a:spcBef>
                <a:spcPts val="500"/>
              </a:spcBef>
              <a:spcAft>
                <a:spcPts val="0"/>
              </a:spcAft>
              <a:buSzPts val="1200"/>
              <a:buChar char="·"/>
              <a:defRPr sz="1200"/>
            </a:lvl4pPr>
            <a:lvl5pPr marL="2286000" lvl="4" indent="-304800" algn="l">
              <a:lnSpc>
                <a:spcPct val="90000"/>
              </a:lnSpc>
              <a:spcBef>
                <a:spcPts val="500"/>
              </a:spcBef>
              <a:spcAft>
                <a:spcPts val="0"/>
              </a:spcAft>
              <a:buSzPts val="1200"/>
              <a:buChar char="·"/>
              <a:defRPr sz="12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 name="Google Shape;33;p21"/>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Slide 2">
  <p:cSld name="Divider Slide 2">
    <p:bg>
      <p:bgPr>
        <a:solidFill>
          <a:schemeClr val="accent1"/>
        </a:solidFill>
        <a:effectLst/>
      </p:bgPr>
    </p:bg>
    <p:spTree>
      <p:nvGrpSpPr>
        <p:cNvPr id="1" name="Shape 206"/>
        <p:cNvGrpSpPr/>
        <p:nvPr/>
      </p:nvGrpSpPr>
      <p:grpSpPr>
        <a:xfrm>
          <a:off x="0" y="0"/>
          <a:ext cx="0" cy="0"/>
          <a:chOff x="0" y="0"/>
          <a:chExt cx="0" cy="0"/>
        </a:xfrm>
      </p:grpSpPr>
      <p:sp>
        <p:nvSpPr>
          <p:cNvPr id="207" name="Google Shape;207;p39"/>
          <p:cNvSpPr/>
          <p:nvPr/>
        </p:nvSpPr>
        <p:spPr>
          <a:xfrm>
            <a:off x="3691425" y="1086100"/>
            <a:ext cx="1663686" cy="1663683"/>
          </a:xfrm>
          <a:prstGeom prst="arc">
            <a:avLst>
              <a:gd name="adj1" fmla="val 1700406"/>
              <a:gd name="adj2" fmla="val 4849921"/>
            </a:avLst>
          </a:prstGeom>
          <a:noFill/>
          <a:ln w="9525" cap="flat" cmpd="sng">
            <a:solidFill>
              <a:srgbClr val="94A77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7C9263"/>
              </a:solidFill>
              <a:latin typeface="Calibri"/>
              <a:ea typeface="Calibri"/>
              <a:cs typeface="Calibri"/>
              <a:sym typeface="Calibri"/>
            </a:endParaRPr>
          </a:p>
        </p:txBody>
      </p:sp>
      <p:sp>
        <p:nvSpPr>
          <p:cNvPr id="208" name="Google Shape;208;p39"/>
          <p:cNvSpPr/>
          <p:nvPr/>
        </p:nvSpPr>
        <p:spPr>
          <a:xfrm>
            <a:off x="7808286" y="1917941"/>
            <a:ext cx="409648" cy="409648"/>
          </a:xfrm>
          <a:prstGeom prst="ellipse">
            <a:avLst/>
          </a:prstGeom>
          <a:noFill/>
          <a:ln w="1333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39"/>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39"/>
          <p:cNvSpPr/>
          <p:nvPr/>
        </p:nvSpPr>
        <p:spPr>
          <a:xfrm rot="-900000">
            <a:off x="1978572" y="1664600"/>
            <a:ext cx="1664208" cy="1517904"/>
          </a:xfrm>
          <a:prstGeom prst="rect">
            <a:avLst/>
          </a:prstGeom>
        </p:spPr>
        <p:txBody>
          <a:bodyPr>
            <a:prstTxWarp prst="textPlain">
              <a:avLst/>
            </a:prstTxWarp>
          </a:bodyPr>
          <a:lstStyle/>
          <a:p>
            <a:pPr lvl="0" algn="r"/>
            <a:r>
              <a:rPr b="1" i="0">
                <a:ln>
                  <a:noFill/>
                </a:ln>
                <a:solidFill>
                  <a:srgbClr val="7C9263"/>
                </a:solidFill>
                <a:latin typeface="Calibri"/>
              </a:rPr>
              <a:t>The</a:t>
            </a:r>
          </a:p>
        </p:txBody>
      </p:sp>
      <p:sp>
        <p:nvSpPr>
          <p:cNvPr id="211" name="Google Shape;211;p39"/>
          <p:cNvSpPr/>
          <p:nvPr/>
        </p:nvSpPr>
        <p:spPr>
          <a:xfrm rot="-900000">
            <a:off x="3609580" y="1272266"/>
            <a:ext cx="1664208" cy="1517904"/>
          </a:xfrm>
          <a:prstGeom prst="rect">
            <a:avLst/>
          </a:prstGeom>
        </p:spPr>
        <p:txBody>
          <a:bodyPr>
            <a:prstTxWarp prst="textPlain">
              <a:avLst/>
            </a:prstTxWarp>
          </a:bodyPr>
          <a:lstStyle/>
          <a:p>
            <a:pPr lvl="0" algn="l"/>
            <a:r>
              <a:rPr b="0" i="0">
                <a:ln>
                  <a:noFill/>
                </a:ln>
                <a:solidFill>
                  <a:srgbClr val="7C9263"/>
                </a:solidFill>
                <a:latin typeface="Arial"/>
              </a:rPr>
              <a:t>wedding of</a:t>
            </a:r>
          </a:p>
        </p:txBody>
      </p:sp>
      <p:sp>
        <p:nvSpPr>
          <p:cNvPr id="212" name="Google Shape;212;p39"/>
          <p:cNvSpPr txBox="1">
            <a:spLocks noGrp="1"/>
          </p:cNvSpPr>
          <p:nvPr>
            <p:ph type="body" idx="1"/>
          </p:nvPr>
        </p:nvSpPr>
        <p:spPr>
          <a:xfrm>
            <a:off x="3128701" y="2579779"/>
            <a:ext cx="5093208" cy="2651760"/>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9000"/>
              <a:buNone/>
              <a:defRPr sz="19000">
                <a:solidFill>
                  <a:srgbClr val="94A77E"/>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39"/>
          <p:cNvSpPr txBox="1">
            <a:spLocks noGrp="1"/>
          </p:cNvSpPr>
          <p:nvPr>
            <p:ph type="body" idx="2"/>
          </p:nvPr>
        </p:nvSpPr>
        <p:spPr>
          <a:xfrm>
            <a:off x="3598499" y="2605179"/>
            <a:ext cx="2845704" cy="1273865"/>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4000"/>
              <a:buNone/>
              <a:defRPr sz="4000" b="1">
                <a:solidFill>
                  <a:srgbClr val="262626"/>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39"/>
          <p:cNvSpPr txBox="1">
            <a:spLocks noGrp="1"/>
          </p:cNvSpPr>
          <p:nvPr>
            <p:ph type="body" idx="3"/>
          </p:nvPr>
        </p:nvSpPr>
        <p:spPr>
          <a:xfrm>
            <a:off x="5199603" y="4278262"/>
            <a:ext cx="2989473" cy="1147619"/>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4000"/>
              <a:buNone/>
              <a:defRPr sz="4000">
                <a:solidFill>
                  <a:srgbClr val="262626"/>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39"/>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with Names">
  <p:cSld name="Title Slide with Names">
    <p:spTree>
      <p:nvGrpSpPr>
        <p:cNvPr id="1" name="Shape 216"/>
        <p:cNvGrpSpPr/>
        <p:nvPr/>
      </p:nvGrpSpPr>
      <p:grpSpPr>
        <a:xfrm>
          <a:off x="0" y="0"/>
          <a:ext cx="0" cy="0"/>
          <a:chOff x="0" y="0"/>
          <a:chExt cx="0" cy="0"/>
        </a:xfrm>
      </p:grpSpPr>
      <p:sp>
        <p:nvSpPr>
          <p:cNvPr id="217" name="Google Shape;217;p40"/>
          <p:cNvSpPr/>
          <p:nvPr/>
        </p:nvSpPr>
        <p:spPr>
          <a:xfrm>
            <a:off x="4318000" y="0"/>
            <a:ext cx="7874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40"/>
          <p:cNvSpPr txBox="1">
            <a:spLocks noGrp="1"/>
          </p:cNvSpPr>
          <p:nvPr>
            <p:ph type="ctrTitle"/>
          </p:nvPr>
        </p:nvSpPr>
        <p:spPr>
          <a:xfrm>
            <a:off x="5003800" y="2468563"/>
            <a:ext cx="6502400" cy="23876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Arial"/>
              <a:buNone/>
              <a:defRPr sz="6000">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40"/>
          <p:cNvSpPr txBox="1">
            <a:spLocks noGrp="1"/>
          </p:cNvSpPr>
          <p:nvPr>
            <p:ph type="subTitle" idx="1"/>
          </p:nvPr>
        </p:nvSpPr>
        <p:spPr>
          <a:xfrm>
            <a:off x="5003800" y="5067300"/>
            <a:ext cx="6502400" cy="901700"/>
          </a:xfrm>
          <a:prstGeom prst="rect">
            <a:avLst/>
          </a:prstGeom>
          <a:noFill/>
          <a:ln>
            <a:noFill/>
          </a:ln>
        </p:spPr>
        <p:txBody>
          <a:bodyPr spcFirstLastPara="1" wrap="square" lIns="0" tIns="0" rIns="0" bIns="0" anchor="t" anchorCtr="0">
            <a:noAutofit/>
          </a:bodyPr>
          <a:lstStyle>
            <a:lvl1pPr lvl="0" algn="l">
              <a:lnSpc>
                <a:spcPct val="80000"/>
              </a:lnSpc>
              <a:spcBef>
                <a:spcPts val="1000"/>
              </a:spcBef>
              <a:spcAft>
                <a:spcPts val="0"/>
              </a:spcAft>
              <a:buSzPts val="2400"/>
              <a:buNone/>
              <a:defRPr sz="2400">
                <a:solidFill>
                  <a:srgbClr val="3F3F3F"/>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0" name="Google Shape;220;p40"/>
          <p:cNvSpPr/>
          <p:nvPr/>
        </p:nvSpPr>
        <p:spPr>
          <a:xfrm rot="-900000">
            <a:off x="-685609" y="3188233"/>
            <a:ext cx="1664208" cy="1517904"/>
          </a:xfrm>
          <a:prstGeom prst="rect">
            <a:avLst/>
          </a:prstGeom>
        </p:spPr>
        <p:txBody>
          <a:bodyPr>
            <a:prstTxWarp prst="textPlain">
              <a:avLst/>
            </a:prstTxWarp>
          </a:bodyPr>
          <a:lstStyle/>
          <a:p>
            <a:pPr lvl="0" algn="r"/>
            <a:r>
              <a:rPr b="1" i="0">
                <a:ln>
                  <a:noFill/>
                </a:ln>
                <a:solidFill>
                  <a:srgbClr val="262626"/>
                </a:solidFill>
                <a:latin typeface="Calibri"/>
              </a:rPr>
              <a:t>The</a:t>
            </a:r>
          </a:p>
        </p:txBody>
      </p:sp>
      <p:sp>
        <p:nvSpPr>
          <p:cNvPr id="221" name="Google Shape;221;p40"/>
          <p:cNvSpPr/>
          <p:nvPr/>
        </p:nvSpPr>
        <p:spPr>
          <a:xfrm rot="-900000">
            <a:off x="945399" y="2795899"/>
            <a:ext cx="1664208" cy="1517904"/>
          </a:xfrm>
          <a:prstGeom prst="rect">
            <a:avLst/>
          </a:prstGeom>
        </p:spPr>
        <p:txBody>
          <a:bodyPr>
            <a:prstTxWarp prst="textPlain">
              <a:avLst/>
            </a:prstTxWarp>
          </a:bodyPr>
          <a:lstStyle/>
          <a:p>
            <a:pPr lvl="0" algn="l"/>
            <a:r>
              <a:rPr b="0" i="0">
                <a:ln>
                  <a:noFill/>
                </a:ln>
                <a:solidFill>
                  <a:srgbClr val="262626"/>
                </a:solidFill>
                <a:latin typeface="Arial"/>
              </a:rPr>
              <a:t>wedding of</a:t>
            </a:r>
          </a:p>
        </p:txBody>
      </p:sp>
      <p:sp>
        <p:nvSpPr>
          <p:cNvPr id="222" name="Google Shape;222;p40"/>
          <p:cNvSpPr txBox="1">
            <a:spLocks noGrp="1"/>
          </p:cNvSpPr>
          <p:nvPr>
            <p:ph type="body" idx="2"/>
          </p:nvPr>
        </p:nvSpPr>
        <p:spPr>
          <a:xfrm>
            <a:off x="760984" y="4432516"/>
            <a:ext cx="2871216" cy="1499616"/>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1000"/>
              <a:buNone/>
              <a:defRPr sz="110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40"/>
          <p:cNvSpPr txBox="1">
            <a:spLocks noGrp="1"/>
          </p:cNvSpPr>
          <p:nvPr>
            <p:ph type="body" idx="3"/>
          </p:nvPr>
        </p:nvSpPr>
        <p:spPr>
          <a:xfrm>
            <a:off x="991747" y="4478120"/>
            <a:ext cx="2257073" cy="719064"/>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2800"/>
              <a:buNone/>
              <a:defRPr sz="28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40"/>
          <p:cNvSpPr txBox="1">
            <a:spLocks noGrp="1"/>
          </p:cNvSpPr>
          <p:nvPr>
            <p:ph type="body" idx="4"/>
          </p:nvPr>
        </p:nvSpPr>
        <p:spPr>
          <a:xfrm>
            <a:off x="1771650" y="5321199"/>
            <a:ext cx="1854200" cy="647801"/>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3000"/>
              <a:buNone/>
              <a:defRPr sz="30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40"/>
          <p:cNvSpPr txBox="1">
            <a:spLocks noGrp="1"/>
          </p:cNvSpPr>
          <p:nvPr>
            <p:ph type="dt" idx="10"/>
          </p:nvPr>
        </p:nvSpPr>
        <p:spPr>
          <a:xfrm>
            <a:off x="5003800" y="6184137"/>
            <a:ext cx="27432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40"/>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227" name="Google Shape;227;p40"/>
          <p:cNvSpPr/>
          <p:nvPr/>
        </p:nvSpPr>
        <p:spPr>
          <a:xfrm>
            <a:off x="1025043" y="2606100"/>
            <a:ext cx="1663686" cy="1663683"/>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228"/>
        <p:cNvGrpSpPr/>
        <p:nvPr/>
      </p:nvGrpSpPr>
      <p:grpSpPr>
        <a:xfrm>
          <a:off x="0" y="0"/>
          <a:ext cx="0" cy="0"/>
          <a:chOff x="0" y="0"/>
          <a:chExt cx="0" cy="0"/>
        </a:xfrm>
      </p:grpSpPr>
      <p:sp>
        <p:nvSpPr>
          <p:cNvPr id="229" name="Google Shape;229;p41"/>
          <p:cNvSpPr txBox="1">
            <a:spLocks noGrp="1"/>
          </p:cNvSpPr>
          <p:nvPr>
            <p:ph type="title"/>
          </p:nvPr>
        </p:nvSpPr>
        <p:spPr>
          <a:xfrm>
            <a:off x="831850" y="1709738"/>
            <a:ext cx="10515600" cy="2852737"/>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3F3F3F"/>
              </a:buClr>
              <a:buSzPts val="6000"/>
              <a:buFont typeface="Arial"/>
              <a:buNone/>
              <a:defRPr sz="6000">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41"/>
          <p:cNvSpPr txBox="1">
            <a:spLocks noGrp="1"/>
          </p:cNvSpPr>
          <p:nvPr>
            <p:ph type="body" idx="1"/>
          </p:nvPr>
        </p:nvSpPr>
        <p:spPr>
          <a:xfrm>
            <a:off x="831850" y="4589463"/>
            <a:ext cx="10515600" cy="1500187"/>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3F3F3F"/>
                </a:solidFill>
              </a:defRPr>
            </a:lvl1pPr>
            <a:lvl2pPr marL="914400" lvl="1" indent="-228600" algn="l">
              <a:lnSpc>
                <a:spcPct val="90000"/>
              </a:lnSpc>
              <a:spcBef>
                <a:spcPts val="500"/>
              </a:spcBef>
              <a:spcAft>
                <a:spcPts val="0"/>
              </a:spcAft>
              <a:buSzPts val="2000"/>
              <a:buNone/>
              <a:defRPr sz="2000">
                <a:solidFill>
                  <a:srgbClr val="888888"/>
                </a:solidFill>
              </a:defRPr>
            </a:lvl2pPr>
            <a:lvl3pPr marL="1371600" lvl="2" indent="-228600" algn="l">
              <a:lnSpc>
                <a:spcPct val="90000"/>
              </a:lnSpc>
              <a:spcBef>
                <a:spcPts val="500"/>
              </a:spcBef>
              <a:spcAft>
                <a:spcPts val="0"/>
              </a:spcAft>
              <a:buSzPts val="1800"/>
              <a:buNone/>
              <a:defRPr sz="1800">
                <a:solidFill>
                  <a:srgbClr val="888888"/>
                </a:solidFill>
              </a:defRPr>
            </a:lvl3pPr>
            <a:lvl4pPr marL="1828800" lvl="3" indent="-228600" algn="l">
              <a:lnSpc>
                <a:spcPct val="90000"/>
              </a:lnSpc>
              <a:spcBef>
                <a:spcPts val="500"/>
              </a:spcBef>
              <a:spcAft>
                <a:spcPts val="0"/>
              </a:spcAft>
              <a:buSzPts val="1600"/>
              <a:buNone/>
              <a:defRPr sz="1600">
                <a:solidFill>
                  <a:srgbClr val="888888"/>
                </a:solidFill>
              </a:defRPr>
            </a:lvl4pPr>
            <a:lvl5pPr marL="2286000" lvl="4" indent="-228600" algn="l">
              <a:lnSpc>
                <a:spcPct val="9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31" name="Google Shape;231;p41"/>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93207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34"/>
        <p:cNvGrpSpPr/>
        <p:nvPr/>
      </p:nvGrpSpPr>
      <p:grpSpPr>
        <a:xfrm>
          <a:off x="0" y="0"/>
          <a:ext cx="0" cy="0"/>
          <a:chOff x="0" y="0"/>
          <a:chExt cx="0" cy="0"/>
        </a:xfrm>
      </p:grpSpPr>
      <p:sp>
        <p:nvSpPr>
          <p:cNvPr id="35" name="Google Shape;35;p22"/>
          <p:cNvSpPr/>
          <p:nvPr/>
        </p:nvSpPr>
        <p:spPr>
          <a:xfrm>
            <a:off x="3033486"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22"/>
          <p:cNvSpPr/>
          <p:nvPr/>
        </p:nvSpPr>
        <p:spPr>
          <a:xfrm>
            <a:off x="2422791" y="2896886"/>
            <a:ext cx="495674" cy="495674"/>
          </a:xfrm>
          <a:prstGeom prst="ellipse">
            <a:avLst/>
          </a:prstGeom>
          <a:noFill/>
          <a:ln w="2032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37;p22"/>
          <p:cNvSpPr>
            <a:spLocks noGrp="1"/>
          </p:cNvSpPr>
          <p:nvPr>
            <p:ph type="pic" idx="2"/>
          </p:nvPr>
        </p:nvSpPr>
        <p:spPr>
          <a:xfrm>
            <a:off x="3681638" y="0"/>
            <a:ext cx="8510362" cy="6858000"/>
          </a:xfrm>
          <a:prstGeom prst="rect">
            <a:avLst/>
          </a:prstGeom>
          <a:solidFill>
            <a:srgbClr val="F2F2F2"/>
          </a:solidFill>
          <a:ln>
            <a:noFill/>
          </a:ln>
        </p:spPr>
        <p:txBody>
          <a:bodyPr/>
          <a:lstStyle/>
          <a:p>
            <a:endParaRPr lang="en-GB"/>
          </a:p>
        </p:txBody>
      </p:sp>
      <p:sp>
        <p:nvSpPr>
          <p:cNvPr id="38" name="Google Shape;38;p22"/>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2"/>
          <p:cNvSpPr/>
          <p:nvPr/>
        </p:nvSpPr>
        <p:spPr>
          <a:xfrm>
            <a:off x="1093368" y="1935321"/>
            <a:ext cx="1663686" cy="1663683"/>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dk1"/>
              </a:solidFill>
              <a:latin typeface="Calibri"/>
              <a:ea typeface="Calibri"/>
              <a:cs typeface="Calibri"/>
              <a:sym typeface="Calibri"/>
            </a:endParaRPr>
          </a:p>
        </p:txBody>
      </p:sp>
      <p:sp>
        <p:nvSpPr>
          <p:cNvPr id="40" name="Google Shape;40;p22"/>
          <p:cNvSpPr/>
          <p:nvPr/>
        </p:nvSpPr>
        <p:spPr>
          <a:xfrm rot="-900000">
            <a:off x="-628749" y="2490713"/>
            <a:ext cx="1664208" cy="1517904"/>
          </a:xfrm>
          <a:prstGeom prst="rect">
            <a:avLst/>
          </a:prstGeom>
        </p:spPr>
        <p:txBody>
          <a:bodyPr>
            <a:prstTxWarp prst="textPlain">
              <a:avLst/>
            </a:prstTxWarp>
          </a:bodyPr>
          <a:lstStyle/>
          <a:p>
            <a:pPr lvl="0" algn="r"/>
            <a:r>
              <a:rPr b="1" i="0">
                <a:ln>
                  <a:noFill/>
                </a:ln>
                <a:solidFill>
                  <a:srgbClr val="262626"/>
                </a:solidFill>
                <a:latin typeface="Arial"/>
              </a:rPr>
              <a:t>The</a:t>
            </a:r>
          </a:p>
        </p:txBody>
      </p:sp>
      <p:sp>
        <p:nvSpPr>
          <p:cNvPr id="41" name="Google Shape;41;p22"/>
          <p:cNvSpPr/>
          <p:nvPr/>
        </p:nvSpPr>
        <p:spPr>
          <a:xfrm rot="-900000">
            <a:off x="1025409" y="2121529"/>
            <a:ext cx="1664208" cy="1517904"/>
          </a:xfrm>
          <a:prstGeom prst="rect">
            <a:avLst/>
          </a:prstGeom>
        </p:spPr>
        <p:txBody>
          <a:bodyPr>
            <a:prstTxWarp prst="textPlain">
              <a:avLst/>
            </a:prstTxWarp>
          </a:bodyPr>
          <a:lstStyle/>
          <a:p>
            <a:pPr lvl="0" algn="l"/>
            <a:r>
              <a:rPr b="0" i="0">
                <a:ln>
                  <a:noFill/>
                </a:ln>
                <a:solidFill>
                  <a:srgbClr val="262626"/>
                </a:solidFill>
                <a:latin typeface="Arial"/>
              </a:rPr>
              <a:t>wedding of</a:t>
            </a:r>
          </a:p>
        </p:txBody>
      </p:sp>
      <p:sp>
        <p:nvSpPr>
          <p:cNvPr id="42" name="Google Shape;42;p22"/>
          <p:cNvSpPr txBox="1">
            <a:spLocks noGrp="1"/>
          </p:cNvSpPr>
          <p:nvPr>
            <p:ph type="body" idx="1"/>
          </p:nvPr>
        </p:nvSpPr>
        <p:spPr>
          <a:xfrm>
            <a:off x="232912" y="3409222"/>
            <a:ext cx="5519978" cy="2228709"/>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SzPts val="19000"/>
              <a:buNone/>
              <a:defRPr sz="190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2"/>
          <p:cNvSpPr txBox="1">
            <a:spLocks noGrp="1"/>
          </p:cNvSpPr>
          <p:nvPr>
            <p:ph type="body" idx="3"/>
          </p:nvPr>
        </p:nvSpPr>
        <p:spPr>
          <a:xfrm>
            <a:off x="1000442" y="3454400"/>
            <a:ext cx="2845704" cy="1273865"/>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4000"/>
              <a:buNone/>
              <a:defRPr sz="4000" b="1">
                <a:solidFill>
                  <a:srgbClr val="3F3F3F"/>
                </a:solidFill>
                <a:latin typeface="Arial"/>
                <a:ea typeface="Arial"/>
                <a:cs typeface="Arial"/>
                <a:sym typeface="Aria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body" idx="4"/>
          </p:nvPr>
        </p:nvSpPr>
        <p:spPr>
          <a:xfrm>
            <a:off x="2601546" y="5127483"/>
            <a:ext cx="2989473" cy="1147619"/>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4000"/>
              <a:buNone/>
              <a:defRPr sz="40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2"/>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age Option 2">
  <p:cSld name="Title Page Option 2">
    <p:bg>
      <p:bgPr>
        <a:solidFill>
          <a:srgbClr val="262626"/>
        </a:solidFill>
        <a:effectLst/>
      </p:bgPr>
    </p:bg>
    <p:spTree>
      <p:nvGrpSpPr>
        <p:cNvPr id="1" name="Shape 46"/>
        <p:cNvGrpSpPr/>
        <p:nvPr/>
      </p:nvGrpSpPr>
      <p:grpSpPr>
        <a:xfrm>
          <a:off x="0" y="0"/>
          <a:ext cx="0" cy="0"/>
          <a:chOff x="0" y="0"/>
          <a:chExt cx="0" cy="0"/>
        </a:xfrm>
      </p:grpSpPr>
      <p:sp>
        <p:nvSpPr>
          <p:cNvPr id="47" name="Google Shape;47;p23"/>
          <p:cNvSpPr/>
          <p:nvPr/>
        </p:nvSpPr>
        <p:spPr>
          <a:xfrm flipH="1">
            <a:off x="3033486" y="0"/>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23"/>
          <p:cNvSpPr>
            <a:spLocks noGrp="1"/>
          </p:cNvSpPr>
          <p:nvPr>
            <p:ph type="pic" idx="2"/>
          </p:nvPr>
        </p:nvSpPr>
        <p:spPr>
          <a:xfrm>
            <a:off x="0" y="0"/>
            <a:ext cx="7344229" cy="6858000"/>
          </a:xfrm>
          <a:prstGeom prst="rect">
            <a:avLst/>
          </a:prstGeom>
          <a:solidFill>
            <a:schemeClr val="dk1"/>
          </a:solidFill>
          <a:ln>
            <a:noFill/>
          </a:ln>
        </p:spPr>
        <p:txBody>
          <a:bodyPr/>
          <a:lstStyle/>
          <a:p>
            <a:endParaRPr lang="en-GB"/>
          </a:p>
        </p:txBody>
      </p:sp>
      <p:sp>
        <p:nvSpPr>
          <p:cNvPr id="49" name="Google Shape;49;p23"/>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3"/>
          <p:cNvSpPr/>
          <p:nvPr/>
        </p:nvSpPr>
        <p:spPr>
          <a:xfrm rot="-900000">
            <a:off x="6626102" y="3566804"/>
            <a:ext cx="1664208" cy="1517904"/>
          </a:xfrm>
          <a:prstGeom prst="rect">
            <a:avLst/>
          </a:prstGeom>
        </p:spPr>
        <p:txBody>
          <a:bodyPr>
            <a:prstTxWarp prst="textPlain">
              <a:avLst/>
            </a:prstTxWarp>
          </a:bodyPr>
          <a:lstStyle/>
          <a:p>
            <a:pPr lvl="0" algn="r"/>
            <a:r>
              <a:rPr b="1" i="0">
                <a:ln>
                  <a:noFill/>
                </a:ln>
                <a:solidFill>
                  <a:srgbClr val="A5A5A5"/>
                </a:solidFill>
                <a:latin typeface="Calibri"/>
              </a:rPr>
              <a:t>The</a:t>
            </a:r>
          </a:p>
        </p:txBody>
      </p:sp>
      <p:sp>
        <p:nvSpPr>
          <p:cNvPr id="51" name="Google Shape;51;p23"/>
          <p:cNvSpPr/>
          <p:nvPr/>
        </p:nvSpPr>
        <p:spPr>
          <a:xfrm rot="-900000">
            <a:off x="8257110" y="3174470"/>
            <a:ext cx="1664208" cy="1517904"/>
          </a:xfrm>
          <a:prstGeom prst="rect">
            <a:avLst/>
          </a:prstGeom>
        </p:spPr>
        <p:txBody>
          <a:bodyPr>
            <a:prstTxWarp prst="textPlain">
              <a:avLst/>
            </a:prstTxWarp>
          </a:bodyPr>
          <a:lstStyle/>
          <a:p>
            <a:pPr lvl="0" algn="l"/>
            <a:r>
              <a:rPr b="0" i="0">
                <a:ln>
                  <a:noFill/>
                </a:ln>
                <a:solidFill>
                  <a:srgbClr val="A5A5A5"/>
                </a:solidFill>
                <a:latin typeface="Arial"/>
              </a:rPr>
              <a:t>wedding of</a:t>
            </a:r>
          </a:p>
        </p:txBody>
      </p:sp>
      <p:sp>
        <p:nvSpPr>
          <p:cNvPr id="52" name="Google Shape;52;p23"/>
          <p:cNvSpPr txBox="1">
            <a:spLocks noGrp="1"/>
          </p:cNvSpPr>
          <p:nvPr>
            <p:ph type="body" idx="1"/>
          </p:nvPr>
        </p:nvSpPr>
        <p:spPr>
          <a:xfrm>
            <a:off x="8079745" y="4817516"/>
            <a:ext cx="2871216" cy="1499616"/>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1000"/>
              <a:buNone/>
              <a:defRPr sz="1100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3"/>
          <p:cNvSpPr txBox="1">
            <a:spLocks noGrp="1"/>
          </p:cNvSpPr>
          <p:nvPr>
            <p:ph type="body" idx="3"/>
          </p:nvPr>
        </p:nvSpPr>
        <p:spPr>
          <a:xfrm>
            <a:off x="8312031" y="4863120"/>
            <a:ext cx="2257073" cy="719064"/>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2800"/>
              <a:buNone/>
              <a:defRPr sz="2800" b="1">
                <a:solidFill>
                  <a:schemeClr val="accent1"/>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3"/>
          <p:cNvSpPr txBox="1">
            <a:spLocks noGrp="1"/>
          </p:cNvSpPr>
          <p:nvPr>
            <p:ph type="body" idx="4"/>
          </p:nvPr>
        </p:nvSpPr>
        <p:spPr>
          <a:xfrm>
            <a:off x="8526784" y="5706199"/>
            <a:ext cx="2419350" cy="647801"/>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3000"/>
              <a:buNone/>
              <a:defRPr sz="3000">
                <a:solidFill>
                  <a:schemeClr val="accent1"/>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3"/>
          <p:cNvSpPr txBox="1">
            <a:spLocks noGrp="1"/>
          </p:cNvSpPr>
          <p:nvPr>
            <p:ph type="dt" idx="10"/>
          </p:nvPr>
        </p:nvSpPr>
        <p:spPr>
          <a:xfrm>
            <a:off x="8610600" y="6356350"/>
            <a:ext cx="234188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p:nvPr/>
        </p:nvSpPr>
        <p:spPr>
          <a:xfrm>
            <a:off x="8345327" y="2991100"/>
            <a:ext cx="1663686" cy="1663683"/>
          </a:xfrm>
          <a:prstGeom prst="arc">
            <a:avLst>
              <a:gd name="adj1" fmla="val 1700406"/>
              <a:gd name="adj2" fmla="val 4849921"/>
            </a:avLst>
          </a:prstGeom>
          <a:noFill/>
          <a:ln w="9525"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A5A5A5"/>
              </a:solidFill>
              <a:latin typeface="Calibri"/>
              <a:ea typeface="Calibri"/>
              <a:cs typeface="Calibri"/>
              <a:sym typeface="Calibri"/>
            </a:endParaRPr>
          </a:p>
        </p:txBody>
      </p:sp>
      <p:sp>
        <p:nvSpPr>
          <p:cNvPr id="57" name="Google Shape;57;p23"/>
          <p:cNvSpPr/>
          <p:nvPr/>
        </p:nvSpPr>
        <p:spPr>
          <a:xfrm>
            <a:off x="10019054" y="3468760"/>
            <a:ext cx="495674" cy="495674"/>
          </a:xfrm>
          <a:prstGeom prst="ellipse">
            <a:avLst/>
          </a:prstGeom>
          <a:noFill/>
          <a:ln w="2032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23"/>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age Option 3">
  <p:cSld name="Title Page Option 3">
    <p:spTree>
      <p:nvGrpSpPr>
        <p:cNvPr id="1" name="Shape 59"/>
        <p:cNvGrpSpPr/>
        <p:nvPr/>
      </p:nvGrpSpPr>
      <p:grpSpPr>
        <a:xfrm>
          <a:off x="0" y="0"/>
          <a:ext cx="0" cy="0"/>
          <a:chOff x="0" y="0"/>
          <a:chExt cx="0" cy="0"/>
        </a:xfrm>
      </p:grpSpPr>
      <p:sp>
        <p:nvSpPr>
          <p:cNvPr id="60" name="Google Shape;60;p24"/>
          <p:cNvSpPr/>
          <p:nvPr/>
        </p:nvSpPr>
        <p:spPr>
          <a:xfrm rot="10800000">
            <a:off x="3821467" y="1381352"/>
            <a:ext cx="4978400" cy="5476648"/>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24"/>
          <p:cNvSpPr>
            <a:spLocks noGrp="1"/>
          </p:cNvSpPr>
          <p:nvPr>
            <p:ph type="pic" idx="2"/>
          </p:nvPr>
        </p:nvSpPr>
        <p:spPr>
          <a:xfrm>
            <a:off x="0" y="0"/>
            <a:ext cx="8340307" cy="6858000"/>
          </a:xfrm>
          <a:prstGeom prst="rect">
            <a:avLst/>
          </a:prstGeom>
          <a:solidFill>
            <a:srgbClr val="F2F2F2"/>
          </a:solidFill>
          <a:ln>
            <a:noFill/>
          </a:ln>
        </p:spPr>
        <p:txBody>
          <a:bodyPr/>
          <a:lstStyle/>
          <a:p>
            <a:endParaRPr lang="en-GB"/>
          </a:p>
        </p:txBody>
      </p:sp>
      <p:sp>
        <p:nvSpPr>
          <p:cNvPr id="62" name="Google Shape;62;p24"/>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p:nvPr/>
        </p:nvSpPr>
        <p:spPr>
          <a:xfrm rot="-900000">
            <a:off x="6989066" y="1959098"/>
            <a:ext cx="1664208" cy="1517904"/>
          </a:xfrm>
          <a:prstGeom prst="rect">
            <a:avLst/>
          </a:prstGeom>
        </p:spPr>
        <p:txBody>
          <a:bodyPr>
            <a:prstTxWarp prst="textPlain">
              <a:avLst/>
            </a:prstTxWarp>
          </a:bodyPr>
          <a:lstStyle/>
          <a:p>
            <a:pPr lvl="0" algn="r"/>
            <a:r>
              <a:rPr b="1" i="0">
                <a:ln>
                  <a:noFill/>
                </a:ln>
                <a:solidFill>
                  <a:srgbClr val="262626"/>
                </a:solidFill>
                <a:latin typeface="Calibri"/>
              </a:rPr>
              <a:t>The</a:t>
            </a:r>
          </a:p>
        </p:txBody>
      </p:sp>
      <p:sp>
        <p:nvSpPr>
          <p:cNvPr id="64" name="Google Shape;64;p24"/>
          <p:cNvSpPr/>
          <p:nvPr/>
        </p:nvSpPr>
        <p:spPr>
          <a:xfrm rot="-900000">
            <a:off x="8620074" y="1566764"/>
            <a:ext cx="1664208" cy="1517904"/>
          </a:xfrm>
          <a:prstGeom prst="rect">
            <a:avLst/>
          </a:prstGeom>
        </p:spPr>
        <p:txBody>
          <a:bodyPr>
            <a:prstTxWarp prst="textPlain">
              <a:avLst/>
            </a:prstTxWarp>
          </a:bodyPr>
          <a:lstStyle/>
          <a:p>
            <a:pPr lvl="0" algn="l"/>
            <a:r>
              <a:rPr b="0" i="0">
                <a:ln>
                  <a:noFill/>
                </a:ln>
                <a:solidFill>
                  <a:srgbClr val="262626"/>
                </a:solidFill>
                <a:latin typeface="Arial"/>
              </a:rPr>
              <a:t>wedding of</a:t>
            </a:r>
          </a:p>
        </p:txBody>
      </p:sp>
      <p:sp>
        <p:nvSpPr>
          <p:cNvPr id="65" name="Google Shape;65;p24"/>
          <p:cNvSpPr txBox="1">
            <a:spLocks noGrp="1"/>
          </p:cNvSpPr>
          <p:nvPr>
            <p:ph type="body" idx="1"/>
          </p:nvPr>
        </p:nvSpPr>
        <p:spPr>
          <a:xfrm>
            <a:off x="8435229" y="3207768"/>
            <a:ext cx="2871216" cy="1499616"/>
          </a:xfrm>
          <a:prstGeom prst="rect">
            <a:avLst/>
          </a:prstGeom>
          <a:noFill/>
          <a:ln>
            <a:noFill/>
          </a:ln>
        </p:spPr>
        <p:txBody>
          <a:bodyPr spcFirstLastPara="1" wrap="square" lIns="0" tIns="0" rIns="0" bIns="0" anchor="b" anchorCtr="0">
            <a:noAutofit/>
          </a:bodyPr>
          <a:lstStyle>
            <a:lvl1pPr marL="457200" lvl="0" indent="-228600" algn="r">
              <a:lnSpc>
                <a:spcPct val="60000"/>
              </a:lnSpc>
              <a:spcBef>
                <a:spcPts val="0"/>
              </a:spcBef>
              <a:spcAft>
                <a:spcPts val="0"/>
              </a:spcAft>
              <a:buSzPts val="11000"/>
              <a:buNone/>
              <a:defRPr sz="1100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24"/>
          <p:cNvSpPr txBox="1">
            <a:spLocks noGrp="1"/>
          </p:cNvSpPr>
          <p:nvPr>
            <p:ph type="body" idx="3"/>
          </p:nvPr>
        </p:nvSpPr>
        <p:spPr>
          <a:xfrm>
            <a:off x="8665992" y="3253372"/>
            <a:ext cx="2257073" cy="719064"/>
          </a:xfrm>
          <a:prstGeom prst="rect">
            <a:avLst/>
          </a:prstGeom>
          <a:noFill/>
          <a:ln>
            <a:noFill/>
          </a:ln>
        </p:spPr>
        <p:txBody>
          <a:bodyPr spcFirstLastPara="1" wrap="square" lIns="91425" tIns="45700" rIns="91425" bIns="45700" anchor="b" anchorCtr="0">
            <a:noAutofit/>
          </a:bodyPr>
          <a:lstStyle>
            <a:lvl1pPr marL="457200" lvl="0" indent="-228600" algn="l">
              <a:lnSpc>
                <a:spcPct val="65000"/>
              </a:lnSpc>
              <a:spcBef>
                <a:spcPts val="1000"/>
              </a:spcBef>
              <a:spcAft>
                <a:spcPts val="0"/>
              </a:spcAft>
              <a:buSzPts val="2800"/>
              <a:buNone/>
              <a:defRPr sz="2800" b="1">
                <a:solidFill>
                  <a:srgbClr val="3F3F3F"/>
                </a:solidFill>
              </a:defRPr>
            </a:lvl1pPr>
            <a:lvl2pPr marL="914400" lvl="1" indent="-330200" algn="l">
              <a:lnSpc>
                <a:spcPct val="90000"/>
              </a:lnSpc>
              <a:spcBef>
                <a:spcPts val="500"/>
              </a:spcBef>
              <a:spcAft>
                <a:spcPts val="0"/>
              </a:spcAft>
              <a:buSzPts val="1600"/>
              <a:buChar char="·"/>
              <a:defRPr b="1"/>
            </a:lvl2pPr>
            <a:lvl3pPr marL="1371600" lvl="2" indent="-317500" algn="l">
              <a:lnSpc>
                <a:spcPct val="90000"/>
              </a:lnSpc>
              <a:spcBef>
                <a:spcPts val="500"/>
              </a:spcBef>
              <a:spcAft>
                <a:spcPts val="0"/>
              </a:spcAft>
              <a:buSzPts val="1400"/>
              <a:buChar char="·"/>
              <a:defRPr b="1"/>
            </a:lvl3pPr>
            <a:lvl4pPr marL="1828800" lvl="3" indent="-304800" algn="l">
              <a:lnSpc>
                <a:spcPct val="90000"/>
              </a:lnSpc>
              <a:spcBef>
                <a:spcPts val="500"/>
              </a:spcBef>
              <a:spcAft>
                <a:spcPts val="0"/>
              </a:spcAft>
              <a:buSzPts val="1200"/>
              <a:buChar char="·"/>
              <a:defRPr b="1"/>
            </a:lvl4pPr>
            <a:lvl5pPr marL="2286000" lvl="4" indent="-304800" algn="l">
              <a:lnSpc>
                <a:spcPct val="90000"/>
              </a:lnSpc>
              <a:spcBef>
                <a:spcPts val="500"/>
              </a:spcBef>
              <a:spcAft>
                <a:spcPts val="0"/>
              </a:spcAft>
              <a:buSzPts val="1200"/>
              <a:buChar char="·"/>
              <a:defRPr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24"/>
          <p:cNvSpPr txBox="1">
            <a:spLocks noGrp="1"/>
          </p:cNvSpPr>
          <p:nvPr>
            <p:ph type="body" idx="4"/>
          </p:nvPr>
        </p:nvSpPr>
        <p:spPr>
          <a:xfrm>
            <a:off x="8880745" y="4096451"/>
            <a:ext cx="2419350" cy="647801"/>
          </a:xfrm>
          <a:prstGeom prst="rect">
            <a:avLst/>
          </a:prstGeom>
          <a:noFill/>
          <a:ln>
            <a:noFill/>
          </a:ln>
        </p:spPr>
        <p:txBody>
          <a:bodyPr spcFirstLastPara="1" wrap="square" lIns="0" tIns="0" rIns="0" bIns="0" anchor="t" anchorCtr="0">
            <a:noAutofit/>
          </a:bodyPr>
          <a:lstStyle>
            <a:lvl1pPr marL="457200" lvl="0" indent="-228600" algn="r">
              <a:lnSpc>
                <a:spcPct val="65000"/>
              </a:lnSpc>
              <a:spcBef>
                <a:spcPts val="1000"/>
              </a:spcBef>
              <a:spcAft>
                <a:spcPts val="0"/>
              </a:spcAft>
              <a:buSzPts val="3000"/>
              <a:buNone/>
              <a:defRPr sz="3000">
                <a:solidFill>
                  <a:srgbClr val="3F3F3F"/>
                </a:solidFill>
              </a:defRPr>
            </a:lvl1pPr>
            <a:lvl2pPr marL="914400" lvl="1" indent="-228600" algn="r">
              <a:lnSpc>
                <a:spcPct val="90000"/>
              </a:lnSpc>
              <a:spcBef>
                <a:spcPts val="500"/>
              </a:spcBef>
              <a:spcAft>
                <a:spcPts val="0"/>
              </a:spcAft>
              <a:buSzPts val="1600"/>
              <a:buNone/>
              <a:defRPr/>
            </a:lvl2pPr>
            <a:lvl3pPr marL="1371600" lvl="2" indent="-228600" algn="r">
              <a:lnSpc>
                <a:spcPct val="90000"/>
              </a:lnSpc>
              <a:spcBef>
                <a:spcPts val="500"/>
              </a:spcBef>
              <a:spcAft>
                <a:spcPts val="0"/>
              </a:spcAft>
              <a:buSzPts val="1400"/>
              <a:buNone/>
              <a:defRPr/>
            </a:lvl3pPr>
            <a:lvl4pPr marL="1828800" lvl="3" indent="-228600" algn="r">
              <a:lnSpc>
                <a:spcPct val="90000"/>
              </a:lnSpc>
              <a:spcBef>
                <a:spcPts val="500"/>
              </a:spcBef>
              <a:spcAft>
                <a:spcPts val="0"/>
              </a:spcAft>
              <a:buSzPts val="1200"/>
              <a:buNone/>
              <a:defRPr/>
            </a:lvl4pPr>
            <a:lvl5pPr marL="2286000" lvl="4" indent="-228600" algn="r">
              <a:lnSpc>
                <a:spcPct val="90000"/>
              </a:lnSpc>
              <a:spcBef>
                <a:spcPts val="500"/>
              </a:spcBef>
              <a:spcAft>
                <a:spcPts val="0"/>
              </a:spcAft>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4"/>
          <p:cNvSpPr/>
          <p:nvPr/>
        </p:nvSpPr>
        <p:spPr>
          <a:xfrm>
            <a:off x="10373015" y="1859012"/>
            <a:ext cx="495674" cy="495674"/>
          </a:xfrm>
          <a:prstGeom prst="ellipse">
            <a:avLst/>
          </a:prstGeom>
          <a:noFill/>
          <a:ln w="2032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24"/>
          <p:cNvSpPr txBox="1">
            <a:spLocks noGrp="1"/>
          </p:cNvSpPr>
          <p:nvPr>
            <p:ph type="dt" idx="10"/>
          </p:nvPr>
        </p:nvSpPr>
        <p:spPr>
          <a:xfrm>
            <a:off x="8964561" y="4746602"/>
            <a:ext cx="2341884"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Page 1 Option 1">
  <p:cSld name="Full Page 1 Option 1">
    <p:spTree>
      <p:nvGrpSpPr>
        <p:cNvPr id="1" name="Shape 71"/>
        <p:cNvGrpSpPr/>
        <p:nvPr/>
      </p:nvGrpSpPr>
      <p:grpSpPr>
        <a:xfrm>
          <a:off x="0" y="0"/>
          <a:ext cx="0" cy="0"/>
          <a:chOff x="0" y="0"/>
          <a:chExt cx="0" cy="0"/>
        </a:xfrm>
      </p:grpSpPr>
      <p:sp>
        <p:nvSpPr>
          <p:cNvPr id="72" name="Google Shape;72;p25"/>
          <p:cNvSpPr/>
          <p:nvPr/>
        </p:nvSpPr>
        <p:spPr>
          <a:xfrm>
            <a:off x="0" y="0"/>
            <a:ext cx="4805698" cy="5476648"/>
          </a:xfrm>
          <a:custGeom>
            <a:avLst/>
            <a:gdLst/>
            <a:ahLst/>
            <a:cxnLst/>
            <a:rect l="l" t="t" r="r" b="b"/>
            <a:pathLst>
              <a:path w="4805698" h="5476648" extrusionOk="0">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25"/>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74" name="Google Shape;74;p25"/>
          <p:cNvSpPr>
            <a:spLocks noGrp="1"/>
          </p:cNvSpPr>
          <p:nvPr>
            <p:ph type="pic" idx="2"/>
          </p:nvPr>
        </p:nvSpPr>
        <p:spPr>
          <a:xfrm>
            <a:off x="285750" y="0"/>
            <a:ext cx="11906250" cy="6858000"/>
          </a:xfrm>
          <a:prstGeom prst="rect">
            <a:avLst/>
          </a:prstGeom>
          <a:solidFill>
            <a:srgbClr val="F2F2F2"/>
          </a:solidFill>
          <a:ln>
            <a:noFill/>
          </a:ln>
        </p:spPr>
        <p:txBody>
          <a:bodyPr/>
          <a:lstStyle/>
          <a:p>
            <a:endParaRPr lang="en-GB"/>
          </a:p>
        </p:txBody>
      </p:sp>
      <p:sp>
        <p:nvSpPr>
          <p:cNvPr id="75" name="Google Shape;75;p25"/>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Page 1 Option 2">
  <p:cSld name="Full Page 1 Option 2">
    <p:bg>
      <p:bgPr>
        <a:solidFill>
          <a:srgbClr val="262626"/>
        </a:solidFill>
        <a:effectLst/>
      </p:bgPr>
    </p:bg>
    <p:spTree>
      <p:nvGrpSpPr>
        <p:cNvPr id="1" name="Shape 76"/>
        <p:cNvGrpSpPr/>
        <p:nvPr/>
      </p:nvGrpSpPr>
      <p:grpSpPr>
        <a:xfrm>
          <a:off x="0" y="0"/>
          <a:ext cx="0" cy="0"/>
          <a:chOff x="0" y="0"/>
          <a:chExt cx="0" cy="0"/>
        </a:xfrm>
      </p:grpSpPr>
      <p:sp>
        <p:nvSpPr>
          <p:cNvPr id="77" name="Google Shape;77;p26"/>
          <p:cNvSpPr/>
          <p:nvPr/>
        </p:nvSpPr>
        <p:spPr>
          <a:xfrm rot="10800000">
            <a:off x="7386302" y="1381352"/>
            <a:ext cx="4805698" cy="5476648"/>
          </a:xfrm>
          <a:custGeom>
            <a:avLst/>
            <a:gdLst/>
            <a:ahLst/>
            <a:cxnLst/>
            <a:rect l="l" t="t" r="r" b="b"/>
            <a:pathLst>
              <a:path w="4805698" h="5476648" extrusionOk="0">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 name="Google Shape;78;p26"/>
          <p:cNvSpPr>
            <a:spLocks noGrp="1"/>
          </p:cNvSpPr>
          <p:nvPr>
            <p:ph type="pic" idx="2"/>
          </p:nvPr>
        </p:nvSpPr>
        <p:spPr>
          <a:xfrm>
            <a:off x="0" y="0"/>
            <a:ext cx="11688763" cy="6858000"/>
          </a:xfrm>
          <a:prstGeom prst="rect">
            <a:avLst/>
          </a:prstGeom>
          <a:solidFill>
            <a:srgbClr val="F2F2F2"/>
          </a:solidFill>
          <a:ln>
            <a:noFill/>
          </a:ln>
        </p:spPr>
        <p:txBody>
          <a:bodyPr/>
          <a:lstStyle/>
          <a:p>
            <a:endParaRPr lang="en-GB"/>
          </a:p>
        </p:txBody>
      </p:sp>
      <p:sp>
        <p:nvSpPr>
          <p:cNvPr id="79" name="Google Shape;79;p26"/>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80" name="Google Shape;80;p26"/>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Page 1 Option 3">
  <p:cSld name="Full Page 1 Option 3">
    <p:bg>
      <p:bgPr>
        <a:solidFill>
          <a:schemeClr val="accent1"/>
        </a:solidFill>
        <a:effectLst/>
      </p:bgPr>
    </p:bg>
    <p:spTree>
      <p:nvGrpSpPr>
        <p:cNvPr id="1" name="Shape 81"/>
        <p:cNvGrpSpPr/>
        <p:nvPr/>
      </p:nvGrpSpPr>
      <p:grpSpPr>
        <a:xfrm>
          <a:off x="0" y="0"/>
          <a:ext cx="0" cy="0"/>
          <a:chOff x="0" y="0"/>
          <a:chExt cx="0" cy="0"/>
        </a:xfrm>
      </p:grpSpPr>
      <p:sp>
        <p:nvSpPr>
          <p:cNvPr id="82" name="Google Shape;82;p27"/>
          <p:cNvSpPr/>
          <p:nvPr/>
        </p:nvSpPr>
        <p:spPr>
          <a:xfrm>
            <a:off x="0" y="0"/>
            <a:ext cx="4805698" cy="5476648"/>
          </a:xfrm>
          <a:custGeom>
            <a:avLst/>
            <a:gdLst/>
            <a:ahLst/>
            <a:cxnLst/>
            <a:rect l="l" t="t" r="r" b="b"/>
            <a:pathLst>
              <a:path w="4805698" h="5476648" extrusionOk="0">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 name="Google Shape;83;p27"/>
          <p:cNvSpPr/>
          <p:nvPr/>
        </p:nvSpPr>
        <p:spPr>
          <a:xfrm rot="10800000">
            <a:off x="7386302" y="1381352"/>
            <a:ext cx="4805698" cy="5476648"/>
          </a:xfrm>
          <a:custGeom>
            <a:avLst/>
            <a:gdLst/>
            <a:ahLst/>
            <a:cxnLst/>
            <a:rect l="l" t="t" r="r" b="b"/>
            <a:pathLst>
              <a:path w="4805698" h="5476648" extrusionOk="0">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27"/>
          <p:cNvSpPr>
            <a:spLocks noGrp="1"/>
          </p:cNvSpPr>
          <p:nvPr>
            <p:ph type="pic" idx="2"/>
          </p:nvPr>
        </p:nvSpPr>
        <p:spPr>
          <a:xfrm>
            <a:off x="782926" y="0"/>
            <a:ext cx="10626148" cy="6858000"/>
          </a:xfrm>
          <a:prstGeom prst="rect">
            <a:avLst/>
          </a:prstGeom>
          <a:solidFill>
            <a:srgbClr val="F2F2F2"/>
          </a:solidFill>
          <a:ln>
            <a:noFill/>
          </a:ln>
        </p:spPr>
        <p:txBody>
          <a:bodyPr/>
          <a:lstStyle/>
          <a:p>
            <a:endParaRPr lang="en-GB"/>
          </a:p>
        </p:txBody>
      </p:sp>
      <p:sp>
        <p:nvSpPr>
          <p:cNvPr id="85" name="Google Shape;85;p27"/>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86" name="Google Shape;86;p27"/>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ull Page 1 Option 4">
  <p:cSld name="Full Page 1 Option 4">
    <p:bg>
      <p:bgPr>
        <a:solidFill>
          <a:srgbClr val="262626"/>
        </a:solidFill>
        <a:effectLst/>
      </p:bgPr>
    </p:bg>
    <p:spTree>
      <p:nvGrpSpPr>
        <p:cNvPr id="1" name="Shape 87"/>
        <p:cNvGrpSpPr/>
        <p:nvPr/>
      </p:nvGrpSpPr>
      <p:grpSpPr>
        <a:xfrm>
          <a:off x="0" y="0"/>
          <a:ext cx="0" cy="0"/>
          <a:chOff x="0" y="0"/>
          <a:chExt cx="0" cy="0"/>
        </a:xfrm>
      </p:grpSpPr>
      <p:sp>
        <p:nvSpPr>
          <p:cNvPr id="88" name="Google Shape;88;p28"/>
          <p:cNvSpPr/>
          <p:nvPr/>
        </p:nvSpPr>
        <p:spPr>
          <a:xfrm rot="10800000" flipH="1">
            <a:off x="71438" y="5558693"/>
            <a:ext cx="1181100" cy="1299307"/>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28"/>
          <p:cNvSpPr/>
          <p:nvPr/>
        </p:nvSpPr>
        <p:spPr>
          <a:xfrm flipH="1">
            <a:off x="10939464" y="0"/>
            <a:ext cx="1181100" cy="1299307"/>
          </a:xfrm>
          <a:custGeom>
            <a:avLst/>
            <a:gdLst/>
            <a:ahLst/>
            <a:cxnLst/>
            <a:rect l="l" t="t" r="r" b="b"/>
            <a:pathLst>
              <a:path w="4978400" h="5476648" extrusionOk="0">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28"/>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91" name="Google Shape;91;p28"/>
          <p:cNvSpPr>
            <a:spLocks noGrp="1"/>
          </p:cNvSpPr>
          <p:nvPr>
            <p:ph type="pic" idx="2"/>
          </p:nvPr>
        </p:nvSpPr>
        <p:spPr>
          <a:xfrm>
            <a:off x="71438" y="0"/>
            <a:ext cx="12049126" cy="6858000"/>
          </a:xfrm>
          <a:prstGeom prst="rect">
            <a:avLst/>
          </a:prstGeom>
          <a:solidFill>
            <a:schemeClr val="dk1"/>
          </a:solidFill>
          <a:ln>
            <a:noFill/>
          </a:ln>
        </p:spPr>
        <p:txBody>
          <a:bodyPr/>
          <a:lstStyle/>
          <a:p>
            <a:endParaRPr lang="en-GB"/>
          </a:p>
        </p:txBody>
      </p:sp>
      <p:sp>
        <p:nvSpPr>
          <p:cNvPr id="92" name="Google Shape;92;p28"/>
          <p:cNvSpPr txBox="1">
            <a:spLocks noGrp="1"/>
          </p:cNvSpPr>
          <p:nvPr>
            <p:ph type="title"/>
          </p:nvPr>
        </p:nvSpPr>
        <p:spPr>
          <a:xfrm>
            <a:off x="342000" y="299776"/>
            <a:ext cx="11484000" cy="20282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Font typeface="Arial"/>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64000" y="576001"/>
            <a:ext cx="10440000" cy="864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3F3F3F"/>
              </a:buClr>
              <a:buSzPts val="3200"/>
              <a:buFont typeface="Arial"/>
              <a:buNone/>
              <a:defRPr sz="32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64000" y="1584000"/>
            <a:ext cx="10489800" cy="44640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rgbClr val="94A77E"/>
              </a:buClr>
              <a:buSzPts val="1800"/>
              <a:buFont typeface="Quattrocento Sans"/>
              <a:buChar char="·"/>
              <a:defRPr sz="1800" b="0" i="0" u="none" strike="noStrike" cap="none">
                <a:solidFill>
                  <a:srgbClr val="3F3F3F"/>
                </a:solidFill>
                <a:latin typeface="Arial"/>
                <a:ea typeface="Arial"/>
                <a:cs typeface="Arial"/>
                <a:sym typeface="Arial"/>
              </a:defRPr>
            </a:lvl1pPr>
            <a:lvl2pPr marL="914400" marR="0" lvl="1" indent="-330200" algn="l" rtl="0">
              <a:lnSpc>
                <a:spcPct val="90000"/>
              </a:lnSpc>
              <a:spcBef>
                <a:spcPts val="500"/>
              </a:spcBef>
              <a:spcAft>
                <a:spcPts val="0"/>
              </a:spcAft>
              <a:buClr>
                <a:srgbClr val="94A77E"/>
              </a:buClr>
              <a:buSzPts val="1600"/>
              <a:buFont typeface="Quattrocento Sans"/>
              <a:buChar char="·"/>
              <a:defRPr sz="1600" b="0" i="0" u="none" strike="noStrike" cap="none">
                <a:solidFill>
                  <a:srgbClr val="3F3F3F"/>
                </a:solidFill>
                <a:latin typeface="Arial"/>
                <a:ea typeface="Arial"/>
                <a:cs typeface="Arial"/>
                <a:sym typeface="Arial"/>
              </a:defRPr>
            </a:lvl2pPr>
            <a:lvl3pPr marL="1371600" marR="0" lvl="2" indent="-317500" algn="l" rtl="0">
              <a:lnSpc>
                <a:spcPct val="90000"/>
              </a:lnSpc>
              <a:spcBef>
                <a:spcPts val="500"/>
              </a:spcBef>
              <a:spcAft>
                <a:spcPts val="0"/>
              </a:spcAft>
              <a:buClr>
                <a:srgbClr val="94A77E"/>
              </a:buClr>
              <a:buSzPts val="1400"/>
              <a:buFont typeface="Quattrocento Sans"/>
              <a:buChar char="·"/>
              <a:defRPr sz="1400" b="0" i="0" u="none" strike="noStrike" cap="none">
                <a:solidFill>
                  <a:srgbClr val="3F3F3F"/>
                </a:solidFill>
                <a:latin typeface="Arial"/>
                <a:ea typeface="Arial"/>
                <a:cs typeface="Arial"/>
                <a:sym typeface="Arial"/>
              </a:defRPr>
            </a:lvl3pPr>
            <a:lvl4pPr marL="1828800" marR="0" lvl="3" indent="-304800" algn="l" rtl="0">
              <a:lnSpc>
                <a:spcPct val="90000"/>
              </a:lnSpc>
              <a:spcBef>
                <a:spcPts val="500"/>
              </a:spcBef>
              <a:spcAft>
                <a:spcPts val="0"/>
              </a:spcAft>
              <a:buClr>
                <a:srgbClr val="94A77E"/>
              </a:buClr>
              <a:buSzPts val="1200"/>
              <a:buFont typeface="Quattrocento Sans"/>
              <a:buChar char="·"/>
              <a:defRPr sz="1200" b="0" i="0" u="none" strike="noStrike" cap="none">
                <a:solidFill>
                  <a:srgbClr val="3F3F3F"/>
                </a:solidFill>
                <a:latin typeface="Arial"/>
                <a:ea typeface="Arial"/>
                <a:cs typeface="Arial"/>
                <a:sym typeface="Arial"/>
              </a:defRPr>
            </a:lvl4pPr>
            <a:lvl5pPr marL="2286000" marR="0" lvl="4" indent="-304800" algn="l" rtl="0">
              <a:lnSpc>
                <a:spcPct val="90000"/>
              </a:lnSpc>
              <a:spcBef>
                <a:spcPts val="500"/>
              </a:spcBef>
              <a:spcAft>
                <a:spcPts val="0"/>
              </a:spcAft>
              <a:buClr>
                <a:srgbClr val="94A77E"/>
              </a:buClr>
              <a:buSzPts val="1200"/>
              <a:buFont typeface="Quattrocento Sans"/>
              <a:buChar char="·"/>
              <a:defRPr sz="12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sldNum" idx="12"/>
          </p:nvPr>
        </p:nvSpPr>
        <p:spPr>
          <a:xfrm>
            <a:off x="11688000" y="6354000"/>
            <a:ext cx="504000" cy="5040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600" b="1" i="0" u="none" strike="noStrike" cap="none">
                <a:solidFill>
                  <a:srgbClr val="888888"/>
                </a:solidFill>
                <a:latin typeface="Calibri"/>
                <a:ea typeface="Calibri"/>
                <a:cs typeface="Calibri"/>
                <a:sym typeface="Calibri"/>
              </a:defRPr>
            </a:lvl1pPr>
            <a:lvl2pPr marL="0" marR="0" lvl="1" indent="0" algn="ctr" rtl="0">
              <a:spcBef>
                <a:spcPts val="0"/>
              </a:spcBef>
              <a:buNone/>
              <a:defRPr sz="1600" b="1" i="0" u="none" strike="noStrike" cap="none">
                <a:solidFill>
                  <a:srgbClr val="888888"/>
                </a:solidFill>
                <a:latin typeface="Calibri"/>
                <a:ea typeface="Calibri"/>
                <a:cs typeface="Calibri"/>
                <a:sym typeface="Calibri"/>
              </a:defRPr>
            </a:lvl2pPr>
            <a:lvl3pPr marL="0" marR="0" lvl="2" indent="0" algn="ctr" rtl="0">
              <a:spcBef>
                <a:spcPts val="0"/>
              </a:spcBef>
              <a:buNone/>
              <a:defRPr sz="1600" b="1" i="0" u="none" strike="noStrike" cap="none">
                <a:solidFill>
                  <a:srgbClr val="888888"/>
                </a:solidFill>
                <a:latin typeface="Calibri"/>
                <a:ea typeface="Calibri"/>
                <a:cs typeface="Calibri"/>
                <a:sym typeface="Calibri"/>
              </a:defRPr>
            </a:lvl3pPr>
            <a:lvl4pPr marL="0" marR="0" lvl="3" indent="0" algn="ctr" rtl="0">
              <a:spcBef>
                <a:spcPts val="0"/>
              </a:spcBef>
              <a:buNone/>
              <a:defRPr sz="1600" b="1" i="0" u="none" strike="noStrike" cap="none">
                <a:solidFill>
                  <a:srgbClr val="888888"/>
                </a:solidFill>
                <a:latin typeface="Calibri"/>
                <a:ea typeface="Calibri"/>
                <a:cs typeface="Calibri"/>
                <a:sym typeface="Calibri"/>
              </a:defRPr>
            </a:lvl4pPr>
            <a:lvl5pPr marL="0" marR="0" lvl="4" indent="0" algn="ctr" rtl="0">
              <a:spcBef>
                <a:spcPts val="0"/>
              </a:spcBef>
              <a:buNone/>
              <a:defRPr sz="1600" b="1" i="0" u="none" strike="noStrike" cap="none">
                <a:solidFill>
                  <a:srgbClr val="888888"/>
                </a:solidFill>
                <a:latin typeface="Calibri"/>
                <a:ea typeface="Calibri"/>
                <a:cs typeface="Calibri"/>
                <a:sym typeface="Calibri"/>
              </a:defRPr>
            </a:lvl5pPr>
            <a:lvl6pPr marL="0" marR="0" lvl="5" indent="0" algn="ctr" rtl="0">
              <a:spcBef>
                <a:spcPts val="0"/>
              </a:spcBef>
              <a:buNone/>
              <a:defRPr sz="1600" b="1" i="0" u="none" strike="noStrike" cap="none">
                <a:solidFill>
                  <a:srgbClr val="888888"/>
                </a:solidFill>
                <a:latin typeface="Calibri"/>
                <a:ea typeface="Calibri"/>
                <a:cs typeface="Calibri"/>
                <a:sym typeface="Calibri"/>
              </a:defRPr>
            </a:lvl6pPr>
            <a:lvl7pPr marL="0" marR="0" lvl="6" indent="0" algn="ctr" rtl="0">
              <a:spcBef>
                <a:spcPts val="0"/>
              </a:spcBef>
              <a:buNone/>
              <a:defRPr sz="1600" b="1" i="0" u="none" strike="noStrike" cap="none">
                <a:solidFill>
                  <a:srgbClr val="888888"/>
                </a:solidFill>
                <a:latin typeface="Calibri"/>
                <a:ea typeface="Calibri"/>
                <a:cs typeface="Calibri"/>
                <a:sym typeface="Calibri"/>
              </a:defRPr>
            </a:lvl7pPr>
            <a:lvl8pPr marL="0" marR="0" lvl="7" indent="0" algn="ctr" rtl="0">
              <a:spcBef>
                <a:spcPts val="0"/>
              </a:spcBef>
              <a:buNone/>
              <a:defRPr sz="1600" b="1" i="0" u="none" strike="noStrike" cap="none">
                <a:solidFill>
                  <a:srgbClr val="888888"/>
                </a:solidFill>
                <a:latin typeface="Calibri"/>
                <a:ea typeface="Calibri"/>
                <a:cs typeface="Calibri"/>
                <a:sym typeface="Calibri"/>
              </a:defRPr>
            </a:lvl8pPr>
            <a:lvl9pPr marL="0" marR="0" lvl="8" indent="0" algn="ctr" rtl="0">
              <a:spcBef>
                <a:spcPts val="0"/>
              </a:spcBef>
              <a:buNone/>
              <a:defRPr sz="1600" b="1"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13" name="Google Shape;13;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atfal.org.uk/atfal-quiz-time"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A610D"/>
            </a:gs>
            <a:gs pos="100000">
              <a:srgbClr val="B79214"/>
            </a:gs>
          </a:gsLst>
          <a:lin ang="2700000" scaled="0"/>
        </a:gradFill>
        <a:effectLst/>
      </p:bgPr>
    </p:bg>
    <p:spTree>
      <p:nvGrpSpPr>
        <p:cNvPr id="1" name="Shape 236"/>
        <p:cNvGrpSpPr/>
        <p:nvPr/>
      </p:nvGrpSpPr>
      <p:grpSpPr>
        <a:xfrm>
          <a:off x="0" y="0"/>
          <a:ext cx="0" cy="0"/>
          <a:chOff x="0" y="0"/>
          <a:chExt cx="0" cy="0"/>
        </a:xfrm>
      </p:grpSpPr>
      <p:sp>
        <p:nvSpPr>
          <p:cNvPr id="237" name="Google Shape;237;p1"/>
          <p:cNvSpPr/>
          <p:nvPr/>
        </p:nvSpPr>
        <p:spPr>
          <a:xfrm>
            <a:off x="-20728" y="-118533"/>
            <a:ext cx="12192000" cy="6986786"/>
          </a:xfrm>
          <a:prstGeom prst="rect">
            <a:avLst/>
          </a:prstGeom>
          <a:solidFill>
            <a:schemeClr val="accent2">
              <a:lumMod val="50000"/>
            </a:schemeClr>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b="1" i="0" u="none" strike="noStrike" cap="none" dirty="0">
                <a:solidFill>
                  <a:schemeClr val="lt1"/>
                </a:solidFill>
                <a:latin typeface="EB Garamond"/>
                <a:ea typeface="EB Garamond"/>
                <a:cs typeface="EB Garamond"/>
                <a:sym typeface="EB Garamond"/>
              </a:rPr>
              <a:t>TALIM DEPARTMENT MAA UK</a:t>
            </a:r>
            <a:endParaRPr dirty="0"/>
          </a:p>
        </p:txBody>
      </p:sp>
      <p:sp>
        <p:nvSpPr>
          <p:cNvPr id="238" name="Google Shape;238;p1"/>
          <p:cNvSpPr/>
          <p:nvPr/>
        </p:nvSpPr>
        <p:spPr>
          <a:xfrm>
            <a:off x="-111890" y="2449249"/>
            <a:ext cx="6939024" cy="205273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9" name="Google Shape;239;p1" descr="A black background with white text&#10;&#10;Description automatically generated"/>
          <p:cNvPicPr preferRelativeResize="0"/>
          <p:nvPr/>
        </p:nvPicPr>
        <p:blipFill rotWithShape="1">
          <a:blip r:embed="rId3">
            <a:alphaModFix/>
          </a:blip>
          <a:srcRect/>
          <a:stretch/>
        </p:blipFill>
        <p:spPr>
          <a:xfrm>
            <a:off x="688516" y="460320"/>
            <a:ext cx="4890655" cy="1410151"/>
          </a:xfrm>
          <a:prstGeom prst="rect">
            <a:avLst/>
          </a:prstGeom>
          <a:noFill/>
          <a:ln>
            <a:noFill/>
          </a:ln>
        </p:spPr>
      </p:pic>
      <p:sp>
        <p:nvSpPr>
          <p:cNvPr id="240" name="Google Shape;240;p1"/>
          <p:cNvSpPr txBox="1"/>
          <p:nvPr/>
        </p:nvSpPr>
        <p:spPr>
          <a:xfrm>
            <a:off x="-279724" y="2594310"/>
            <a:ext cx="6827134"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dirty="0">
                <a:solidFill>
                  <a:srgbClr val="93540A"/>
                </a:solidFill>
                <a:latin typeface="Garamond"/>
                <a:ea typeface="Garamond"/>
                <a:cs typeface="Garamond"/>
                <a:sym typeface="Garamond"/>
              </a:rPr>
              <a:t>WEEKLY </a:t>
            </a:r>
            <a:endParaRPr dirty="0">
              <a:solidFill>
                <a:srgbClr val="93540A"/>
              </a:solidFill>
            </a:endParaRPr>
          </a:p>
          <a:p>
            <a:pPr marL="0" marR="0" lvl="0" indent="0" algn="ctr" rtl="0">
              <a:spcBef>
                <a:spcPts val="0"/>
              </a:spcBef>
              <a:spcAft>
                <a:spcPts val="0"/>
              </a:spcAft>
              <a:buNone/>
            </a:pPr>
            <a:r>
              <a:rPr lang="en-GB" sz="5400" b="1" dirty="0">
                <a:solidFill>
                  <a:srgbClr val="93540A"/>
                </a:solidFill>
                <a:latin typeface="Garamond"/>
                <a:ea typeface="Garamond"/>
                <a:cs typeface="Garamond"/>
                <a:sym typeface="Garamond"/>
              </a:rPr>
              <a:t>ATFAL CLASS</a:t>
            </a:r>
            <a:endParaRPr dirty="0">
              <a:solidFill>
                <a:srgbClr val="93540A"/>
              </a:solidFill>
            </a:endParaRPr>
          </a:p>
        </p:txBody>
      </p:sp>
      <p:grpSp>
        <p:nvGrpSpPr>
          <p:cNvPr id="241" name="Google Shape;241;p1"/>
          <p:cNvGrpSpPr/>
          <p:nvPr/>
        </p:nvGrpSpPr>
        <p:grpSpPr>
          <a:xfrm>
            <a:off x="0" y="5422791"/>
            <a:ext cx="6273474" cy="1219126"/>
            <a:chOff x="-168322" y="5228232"/>
            <a:chExt cx="6264322" cy="1219126"/>
          </a:xfrm>
        </p:grpSpPr>
        <p:pic>
          <p:nvPicPr>
            <p:cNvPr id="242" name="Google Shape;242;p1" descr="Internet with solid fill"/>
            <p:cNvPicPr preferRelativeResize="0"/>
            <p:nvPr/>
          </p:nvPicPr>
          <p:blipFill rotWithShape="1">
            <a:blip r:embed="rId4">
              <a:alphaModFix/>
            </a:blip>
            <a:srcRect l="33333" t="29205" r="32991" b="37786"/>
            <a:stretch/>
          </p:blipFill>
          <p:spPr>
            <a:xfrm>
              <a:off x="1606383" y="5658861"/>
              <a:ext cx="376797" cy="369333"/>
            </a:xfrm>
            <a:prstGeom prst="rect">
              <a:avLst/>
            </a:prstGeom>
            <a:noFill/>
            <a:ln>
              <a:noFill/>
            </a:ln>
          </p:spPr>
        </p:pic>
        <p:pic>
          <p:nvPicPr>
            <p:cNvPr id="243" name="Google Shape;243;p1" descr="Envelope with solid fill"/>
            <p:cNvPicPr preferRelativeResize="0"/>
            <p:nvPr/>
          </p:nvPicPr>
          <p:blipFill rotWithShape="1">
            <a:blip r:embed="rId5">
              <a:alphaModFix/>
            </a:blip>
            <a:srcRect/>
            <a:stretch/>
          </p:blipFill>
          <p:spPr>
            <a:xfrm>
              <a:off x="1882426" y="6035064"/>
              <a:ext cx="399317" cy="412294"/>
            </a:xfrm>
            <a:prstGeom prst="rect">
              <a:avLst/>
            </a:prstGeom>
            <a:noFill/>
            <a:ln>
              <a:noFill/>
            </a:ln>
          </p:spPr>
        </p:pic>
        <p:grpSp>
          <p:nvGrpSpPr>
            <p:cNvPr id="244" name="Google Shape;244;p1"/>
            <p:cNvGrpSpPr/>
            <p:nvPr/>
          </p:nvGrpSpPr>
          <p:grpSpPr>
            <a:xfrm>
              <a:off x="-168322" y="5228232"/>
              <a:ext cx="6264322" cy="1197645"/>
              <a:chOff x="-168322" y="5228232"/>
              <a:chExt cx="6264322" cy="1197645"/>
            </a:xfrm>
          </p:grpSpPr>
          <p:sp>
            <p:nvSpPr>
              <p:cNvPr id="245" name="Google Shape;245;p1"/>
              <p:cNvSpPr txBox="1"/>
              <p:nvPr/>
            </p:nvSpPr>
            <p:spPr>
              <a:xfrm>
                <a:off x="2265620" y="6056545"/>
                <a:ext cx="189697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Calibri"/>
                    <a:ea typeface="Calibri"/>
                    <a:cs typeface="Calibri"/>
                    <a:sym typeface="Calibri"/>
                  </a:rPr>
                  <a:t>talim@atfal.co.uk</a:t>
                </a:r>
                <a:endParaRPr sz="1800" b="1">
                  <a:solidFill>
                    <a:schemeClr val="lt1"/>
                  </a:solidFill>
                  <a:latin typeface="Calibri"/>
                  <a:ea typeface="Calibri"/>
                  <a:cs typeface="Calibri"/>
                  <a:sym typeface="Calibri"/>
                </a:endParaRPr>
              </a:p>
            </p:txBody>
          </p:sp>
          <p:sp>
            <p:nvSpPr>
              <p:cNvPr id="246" name="Google Shape;246;p1"/>
              <p:cNvSpPr txBox="1"/>
              <p:nvPr/>
            </p:nvSpPr>
            <p:spPr>
              <a:xfrm>
                <a:off x="-168322" y="5228232"/>
                <a:ext cx="626432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Calibri"/>
                    <a:ea typeface="Calibri"/>
                    <a:cs typeface="Calibri"/>
                    <a:sym typeface="Calibri"/>
                  </a:rPr>
                  <a:t>TALIM DEPARTMENT MAA UK</a:t>
                </a:r>
                <a:endParaRPr/>
              </a:p>
            </p:txBody>
          </p:sp>
          <p:sp>
            <p:nvSpPr>
              <p:cNvPr id="247" name="Google Shape;247;p1"/>
              <p:cNvSpPr txBox="1"/>
              <p:nvPr/>
            </p:nvSpPr>
            <p:spPr>
              <a:xfrm>
                <a:off x="1916029" y="5644847"/>
                <a:ext cx="2516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Calibri"/>
                    <a:ea typeface="Calibri"/>
                    <a:cs typeface="Calibri"/>
                    <a:sym typeface="Calibri"/>
                  </a:rPr>
                  <a:t>www.atfal.org.uk/talim</a:t>
                </a:r>
                <a:endParaRPr/>
              </a:p>
            </p:txBody>
          </p:sp>
        </p:grpSp>
      </p:grpSp>
      <p:sp>
        <p:nvSpPr>
          <p:cNvPr id="248" name="Google Shape;248;p1"/>
          <p:cNvSpPr txBox="1"/>
          <p:nvPr/>
        </p:nvSpPr>
        <p:spPr>
          <a:xfrm>
            <a:off x="-224139" y="4611681"/>
            <a:ext cx="682713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lt1"/>
                </a:solidFill>
                <a:latin typeface="Garamond"/>
                <a:ea typeface="Garamond"/>
                <a:cs typeface="Garamond"/>
                <a:sym typeface="Garamond"/>
              </a:rPr>
              <a:t>(May – Week 4)</a:t>
            </a:r>
            <a:endParaRPr sz="3200" b="1" dirty="0">
              <a:solidFill>
                <a:schemeClr val="lt1"/>
              </a:solidFill>
              <a:latin typeface="Garamond"/>
              <a:ea typeface="Garamond"/>
              <a:cs typeface="Garamond"/>
              <a:sym typeface="Garamond"/>
            </a:endParaRPr>
          </a:p>
        </p:txBody>
      </p:sp>
      <p:pic>
        <p:nvPicPr>
          <p:cNvPr id="249" name="Google Shape;249;p1"/>
          <p:cNvPicPr preferRelativeResize="0">
            <a:picLocks noGrp="1"/>
          </p:cNvPicPr>
          <p:nvPr>
            <p:ph type="pic" idx="2"/>
          </p:nvPr>
        </p:nvPicPr>
        <p:blipFill rotWithShape="1">
          <a:blip r:embed="rId6">
            <a:alphaModFix/>
          </a:blip>
          <a:srcRect l="41459" t="-291" r="3662" b="291"/>
          <a:stretch/>
        </p:blipFill>
        <p:spPr>
          <a:xfrm>
            <a:off x="5946242" y="-118533"/>
            <a:ext cx="6245758" cy="6986785"/>
          </a:xfrm>
          <a:prstGeom prst="rect">
            <a:avLst/>
          </a:prstGeom>
          <a:solidFill>
            <a:srgbClr val="F2F2F2"/>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8"/>
          <p:cNvSpPr/>
          <p:nvPr/>
        </p:nvSpPr>
        <p:spPr>
          <a:xfrm>
            <a:off x="-1" y="0"/>
            <a:ext cx="7114733" cy="6858000"/>
          </a:xfrm>
          <a:prstGeom prst="rect">
            <a:avLst/>
          </a:prstGeom>
          <a:solidFill>
            <a:srgbClr val="7C926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34B38"/>
              </a:solidFill>
              <a:latin typeface="Calibri"/>
              <a:ea typeface="Calibri"/>
              <a:cs typeface="Calibri"/>
              <a:sym typeface="Calibri"/>
            </a:endParaRPr>
          </a:p>
        </p:txBody>
      </p:sp>
      <p:sp>
        <p:nvSpPr>
          <p:cNvPr id="326" name="Google Shape;326;p8"/>
          <p:cNvSpPr/>
          <p:nvPr/>
        </p:nvSpPr>
        <p:spPr>
          <a:xfrm>
            <a:off x="289914" y="505909"/>
            <a:ext cx="6564312"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lt1"/>
                </a:solidFill>
                <a:latin typeface="Garamond"/>
                <a:ea typeface="Garamond"/>
                <a:cs typeface="Garamond"/>
                <a:sym typeface="Garamond"/>
              </a:rPr>
              <a:t>WHEN DOES THE SYSTEM OF KHILAFAT COMMENCE?</a:t>
            </a:r>
            <a:endParaRPr sz="3200" b="1" dirty="0">
              <a:solidFill>
                <a:schemeClr val="lt1"/>
              </a:solidFill>
              <a:latin typeface="Garamond"/>
              <a:ea typeface="Garamond"/>
              <a:cs typeface="Garamond"/>
              <a:sym typeface="Garamond"/>
            </a:endParaRPr>
          </a:p>
        </p:txBody>
      </p:sp>
      <p:cxnSp>
        <p:nvCxnSpPr>
          <p:cNvPr id="327" name="Google Shape;327;p8"/>
          <p:cNvCxnSpPr/>
          <p:nvPr/>
        </p:nvCxnSpPr>
        <p:spPr>
          <a:xfrm>
            <a:off x="1476570" y="1656598"/>
            <a:ext cx="4191000" cy="0"/>
          </a:xfrm>
          <a:prstGeom prst="straightConnector1">
            <a:avLst/>
          </a:prstGeom>
          <a:noFill/>
          <a:ln w="28575" cap="flat" cmpd="sng">
            <a:solidFill>
              <a:schemeClr val="lt1"/>
            </a:solidFill>
            <a:prstDash val="solid"/>
            <a:miter lim="800000"/>
            <a:headEnd type="none" w="sm" len="sm"/>
            <a:tailEnd type="none" w="sm" len="sm"/>
          </a:ln>
        </p:spPr>
      </p:cxnSp>
      <p:sp>
        <p:nvSpPr>
          <p:cNvPr id="328" name="Google Shape;328;p8"/>
          <p:cNvSpPr txBox="1"/>
          <p:nvPr/>
        </p:nvSpPr>
        <p:spPr>
          <a:xfrm>
            <a:off x="308631" y="2089036"/>
            <a:ext cx="6497233" cy="41549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1600"/>
              </a:spcAft>
              <a:buClr>
                <a:schemeClr val="lt1"/>
              </a:buClr>
              <a:buSzPts val="2200"/>
              <a:buFont typeface="Arial"/>
              <a:buChar char="•"/>
            </a:pPr>
            <a:r>
              <a:rPr lang="en-GB" sz="2800" dirty="0">
                <a:solidFill>
                  <a:schemeClr val="lt1"/>
                </a:solidFill>
                <a:latin typeface="Arial"/>
                <a:ea typeface="Arial"/>
                <a:cs typeface="Arial"/>
                <a:sym typeface="Arial"/>
              </a:rPr>
              <a:t>The system of Khilafat commences after the coming of a Prophet.</a:t>
            </a:r>
          </a:p>
          <a:p>
            <a:pPr marL="342900" marR="0" lvl="0" indent="-342900" algn="l" rtl="0">
              <a:spcBef>
                <a:spcPts val="0"/>
              </a:spcBef>
              <a:spcAft>
                <a:spcPts val="1600"/>
              </a:spcAft>
              <a:buClr>
                <a:schemeClr val="lt1"/>
              </a:buClr>
              <a:buSzPts val="2200"/>
              <a:buFont typeface="Arial"/>
              <a:buChar char="•"/>
            </a:pPr>
            <a:r>
              <a:rPr lang="en-GB" sz="2800" dirty="0">
                <a:solidFill>
                  <a:schemeClr val="lt1"/>
                </a:solidFill>
                <a:latin typeface="Arial"/>
                <a:ea typeface="Arial"/>
                <a:cs typeface="Arial"/>
                <a:sym typeface="Arial"/>
              </a:rPr>
              <a:t>That Prophet can be a law bearing or a non law bearing Prophet.</a:t>
            </a:r>
          </a:p>
          <a:p>
            <a:pPr marL="342900" marR="0" lvl="0" indent="-342900" algn="l" rtl="0">
              <a:spcBef>
                <a:spcPts val="0"/>
              </a:spcBef>
              <a:spcAft>
                <a:spcPts val="1600"/>
              </a:spcAft>
              <a:buClr>
                <a:schemeClr val="lt1"/>
              </a:buClr>
              <a:buSzPts val="2200"/>
              <a:buFont typeface="Arial"/>
              <a:buChar char="•"/>
            </a:pPr>
            <a:r>
              <a:rPr lang="en-GB" sz="2800" dirty="0">
                <a:solidFill>
                  <a:schemeClr val="lt1"/>
                </a:solidFill>
                <a:latin typeface="Arial"/>
                <a:ea typeface="Arial"/>
                <a:cs typeface="Arial"/>
                <a:sym typeface="Arial"/>
              </a:rPr>
              <a:t>For example, the system of Khilafat commenced after the coming of both the Holy Prophet Muhammad (saw) and the Promised Messiah (as).</a:t>
            </a:r>
          </a:p>
        </p:txBody>
      </p:sp>
      <p:pic>
        <p:nvPicPr>
          <p:cNvPr id="3074" name="Picture 2" descr="Mirza Ghulam Ahmad - Wikipedia">
            <a:extLst>
              <a:ext uri="{FF2B5EF4-FFF2-40B4-BE49-F238E27FC236}">
                <a16:creationId xmlns:a16="http://schemas.microsoft.com/office/drawing/2014/main" id="{DBD012D1-BEC3-F674-978A-3C8F6F026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496" y="0"/>
            <a:ext cx="47561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9071C1BA-C562-6B25-E089-2E9E0CF558DF}"/>
            </a:ext>
          </a:extLst>
        </p:cNvPr>
        <p:cNvGrpSpPr/>
        <p:nvPr/>
      </p:nvGrpSpPr>
      <p:grpSpPr>
        <a:xfrm>
          <a:off x="0" y="0"/>
          <a:ext cx="0" cy="0"/>
          <a:chOff x="0" y="0"/>
          <a:chExt cx="0" cy="0"/>
        </a:xfrm>
      </p:grpSpPr>
      <p:sp>
        <p:nvSpPr>
          <p:cNvPr id="325" name="Google Shape;325;p8">
            <a:extLst>
              <a:ext uri="{FF2B5EF4-FFF2-40B4-BE49-F238E27FC236}">
                <a16:creationId xmlns:a16="http://schemas.microsoft.com/office/drawing/2014/main" id="{1503B914-713A-A23B-B738-AE22A243ABAC}"/>
              </a:ext>
            </a:extLst>
          </p:cNvPr>
          <p:cNvSpPr/>
          <p:nvPr/>
        </p:nvSpPr>
        <p:spPr>
          <a:xfrm>
            <a:off x="-1" y="0"/>
            <a:ext cx="7114733" cy="6858000"/>
          </a:xfrm>
          <a:prstGeom prst="rect">
            <a:avLst/>
          </a:prstGeom>
          <a:solidFill>
            <a:srgbClr val="5685CB"/>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34B38"/>
              </a:solidFill>
              <a:latin typeface="Calibri"/>
              <a:ea typeface="Calibri"/>
              <a:cs typeface="Calibri"/>
              <a:sym typeface="Calibri"/>
            </a:endParaRPr>
          </a:p>
        </p:txBody>
      </p:sp>
      <p:sp>
        <p:nvSpPr>
          <p:cNvPr id="326" name="Google Shape;326;p8">
            <a:extLst>
              <a:ext uri="{FF2B5EF4-FFF2-40B4-BE49-F238E27FC236}">
                <a16:creationId xmlns:a16="http://schemas.microsoft.com/office/drawing/2014/main" id="{3934B319-C007-2D65-F96B-6478784A3997}"/>
              </a:ext>
            </a:extLst>
          </p:cNvPr>
          <p:cNvSpPr/>
          <p:nvPr/>
        </p:nvSpPr>
        <p:spPr>
          <a:xfrm>
            <a:off x="289914" y="361531"/>
            <a:ext cx="6564312"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lt1"/>
                </a:solidFill>
                <a:latin typeface="Garamond"/>
                <a:ea typeface="Garamond"/>
                <a:cs typeface="Garamond"/>
                <a:sym typeface="Garamond"/>
              </a:rPr>
              <a:t>HOW ARE THE KHULAFA CHOSEN?</a:t>
            </a:r>
            <a:endParaRPr sz="3200" b="1" dirty="0">
              <a:solidFill>
                <a:schemeClr val="lt1"/>
              </a:solidFill>
              <a:latin typeface="Garamond"/>
              <a:ea typeface="Garamond"/>
              <a:cs typeface="Garamond"/>
              <a:sym typeface="Garamond"/>
            </a:endParaRPr>
          </a:p>
        </p:txBody>
      </p:sp>
      <p:cxnSp>
        <p:nvCxnSpPr>
          <p:cNvPr id="327" name="Google Shape;327;p8">
            <a:extLst>
              <a:ext uri="{FF2B5EF4-FFF2-40B4-BE49-F238E27FC236}">
                <a16:creationId xmlns:a16="http://schemas.microsoft.com/office/drawing/2014/main" id="{7F20F50F-FA52-8A08-1B55-F0B1D31CA79A}"/>
              </a:ext>
            </a:extLst>
          </p:cNvPr>
          <p:cNvCxnSpPr/>
          <p:nvPr/>
        </p:nvCxnSpPr>
        <p:spPr>
          <a:xfrm>
            <a:off x="1476570" y="1512220"/>
            <a:ext cx="4191000" cy="0"/>
          </a:xfrm>
          <a:prstGeom prst="straightConnector1">
            <a:avLst/>
          </a:prstGeom>
          <a:noFill/>
          <a:ln w="28575" cap="flat" cmpd="sng">
            <a:solidFill>
              <a:schemeClr val="lt1"/>
            </a:solidFill>
            <a:prstDash val="solid"/>
            <a:miter lim="800000"/>
            <a:headEnd type="none" w="sm" len="sm"/>
            <a:tailEnd type="none" w="sm" len="sm"/>
          </a:ln>
        </p:spPr>
      </p:cxnSp>
      <p:sp>
        <p:nvSpPr>
          <p:cNvPr id="328" name="Google Shape;328;p8">
            <a:extLst>
              <a:ext uri="{FF2B5EF4-FFF2-40B4-BE49-F238E27FC236}">
                <a16:creationId xmlns:a16="http://schemas.microsoft.com/office/drawing/2014/main" id="{C53B0E0A-4750-83AD-17BC-4E8EE3FE6D9F}"/>
              </a:ext>
            </a:extLst>
          </p:cNvPr>
          <p:cNvSpPr txBox="1"/>
          <p:nvPr/>
        </p:nvSpPr>
        <p:spPr>
          <a:xfrm>
            <a:off x="308631" y="1880490"/>
            <a:ext cx="6497233" cy="394975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1600"/>
              </a:spcAft>
              <a:buClr>
                <a:schemeClr val="lt1"/>
              </a:buClr>
              <a:buSzPts val="2200"/>
              <a:buFont typeface="Arial"/>
              <a:buChar char="•"/>
            </a:pPr>
            <a:r>
              <a:rPr lang="en-GB" sz="2800" dirty="0">
                <a:solidFill>
                  <a:schemeClr val="lt1"/>
                </a:solidFill>
                <a:latin typeface="Arial"/>
                <a:ea typeface="Arial"/>
                <a:cs typeface="Arial"/>
                <a:sym typeface="Arial"/>
              </a:rPr>
              <a:t>For a Khalifa to be elected, there is an electoral college set up which includes members of the </a:t>
            </a:r>
            <a:r>
              <a:rPr lang="en-GB" sz="2800" dirty="0" err="1">
                <a:solidFill>
                  <a:schemeClr val="lt1"/>
                </a:solidFill>
                <a:latin typeface="Arial"/>
                <a:ea typeface="Arial"/>
                <a:cs typeface="Arial"/>
                <a:sym typeface="Arial"/>
              </a:rPr>
              <a:t>Jama’at</a:t>
            </a:r>
            <a:r>
              <a:rPr lang="en-GB" sz="2800" dirty="0">
                <a:solidFill>
                  <a:schemeClr val="lt1"/>
                </a:solidFill>
                <a:latin typeface="Arial"/>
                <a:ea typeface="Arial"/>
                <a:cs typeface="Arial"/>
                <a:sym typeface="Arial"/>
              </a:rPr>
              <a:t> that are high in authority or have a good understanding of the system of the </a:t>
            </a:r>
            <a:r>
              <a:rPr lang="en-GB" sz="2800" dirty="0" err="1">
                <a:solidFill>
                  <a:schemeClr val="lt1"/>
                </a:solidFill>
                <a:latin typeface="Arial"/>
                <a:ea typeface="Arial"/>
                <a:cs typeface="Arial"/>
                <a:sym typeface="Arial"/>
              </a:rPr>
              <a:t>Jama’at</a:t>
            </a:r>
            <a:r>
              <a:rPr lang="en-GB" sz="2800" dirty="0">
                <a:solidFill>
                  <a:schemeClr val="lt1"/>
                </a:solidFill>
                <a:latin typeface="Arial"/>
                <a:ea typeface="Arial"/>
                <a:cs typeface="Arial"/>
                <a:sym typeface="Arial"/>
              </a:rPr>
              <a:t>.</a:t>
            </a:r>
          </a:p>
          <a:p>
            <a:pPr marL="342900" marR="0" lvl="0" indent="-342900" algn="l" rtl="0">
              <a:spcBef>
                <a:spcPts val="0"/>
              </a:spcBef>
              <a:spcAft>
                <a:spcPts val="1600"/>
              </a:spcAft>
              <a:buClr>
                <a:schemeClr val="lt1"/>
              </a:buClr>
              <a:buSzPts val="2200"/>
              <a:buFont typeface="Arial"/>
              <a:buChar char="•"/>
            </a:pPr>
            <a:r>
              <a:rPr lang="en-GB" sz="2800" dirty="0">
                <a:solidFill>
                  <a:schemeClr val="lt1"/>
                </a:solidFill>
                <a:latin typeface="Arial"/>
                <a:ea typeface="Arial"/>
                <a:cs typeface="Arial"/>
                <a:sym typeface="Arial"/>
              </a:rPr>
              <a:t>The members of the Electoral College sit and nominate candidates.</a:t>
            </a:r>
          </a:p>
        </p:txBody>
      </p:sp>
      <p:pic>
        <p:nvPicPr>
          <p:cNvPr id="1026" name="Picture 2" descr="Mosques in UK - Ahmadiyya Gallery">
            <a:extLst>
              <a:ext uri="{FF2B5EF4-FFF2-40B4-BE49-F238E27FC236}">
                <a16:creationId xmlns:a16="http://schemas.microsoft.com/office/drawing/2014/main" id="{F64DC185-BEF5-9ED3-BA7A-96734DD3B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496" y="-1051560"/>
            <a:ext cx="5273040" cy="790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805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F6244093-20E8-47C4-50D0-80EBA58B2DBF}"/>
            </a:ext>
          </a:extLst>
        </p:cNvPr>
        <p:cNvGrpSpPr/>
        <p:nvPr/>
      </p:nvGrpSpPr>
      <p:grpSpPr>
        <a:xfrm>
          <a:off x="0" y="0"/>
          <a:ext cx="0" cy="0"/>
          <a:chOff x="0" y="0"/>
          <a:chExt cx="0" cy="0"/>
        </a:xfrm>
      </p:grpSpPr>
      <p:sp>
        <p:nvSpPr>
          <p:cNvPr id="325" name="Google Shape;325;p8">
            <a:extLst>
              <a:ext uri="{FF2B5EF4-FFF2-40B4-BE49-F238E27FC236}">
                <a16:creationId xmlns:a16="http://schemas.microsoft.com/office/drawing/2014/main" id="{EC9630D1-7BDC-E243-912B-5A136BC7D9F6}"/>
              </a:ext>
            </a:extLst>
          </p:cNvPr>
          <p:cNvSpPr/>
          <p:nvPr/>
        </p:nvSpPr>
        <p:spPr>
          <a:xfrm>
            <a:off x="-1" y="0"/>
            <a:ext cx="7114733" cy="6858000"/>
          </a:xfrm>
          <a:prstGeom prst="rect">
            <a:avLst/>
          </a:prstGeom>
          <a:solidFill>
            <a:srgbClr val="5685CB"/>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34B38"/>
              </a:solidFill>
              <a:latin typeface="Calibri"/>
              <a:ea typeface="Calibri"/>
              <a:cs typeface="Calibri"/>
              <a:sym typeface="Calibri"/>
            </a:endParaRPr>
          </a:p>
        </p:txBody>
      </p:sp>
      <p:sp>
        <p:nvSpPr>
          <p:cNvPr id="326" name="Google Shape;326;p8">
            <a:extLst>
              <a:ext uri="{FF2B5EF4-FFF2-40B4-BE49-F238E27FC236}">
                <a16:creationId xmlns:a16="http://schemas.microsoft.com/office/drawing/2014/main" id="{DB2753B9-8A86-D3E3-39AF-F6D2F17515E5}"/>
              </a:ext>
            </a:extLst>
          </p:cNvPr>
          <p:cNvSpPr/>
          <p:nvPr/>
        </p:nvSpPr>
        <p:spPr>
          <a:xfrm>
            <a:off x="289914" y="361531"/>
            <a:ext cx="6564312"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lt1"/>
                </a:solidFill>
                <a:latin typeface="Garamond"/>
                <a:ea typeface="Garamond"/>
                <a:cs typeface="Garamond"/>
                <a:sym typeface="Garamond"/>
              </a:rPr>
              <a:t>HOW ARE THE KHULAFA CHOSEN?</a:t>
            </a:r>
            <a:endParaRPr sz="3200" b="1" dirty="0">
              <a:solidFill>
                <a:schemeClr val="lt1"/>
              </a:solidFill>
              <a:latin typeface="Garamond"/>
              <a:ea typeface="Garamond"/>
              <a:cs typeface="Garamond"/>
              <a:sym typeface="Garamond"/>
            </a:endParaRPr>
          </a:p>
        </p:txBody>
      </p:sp>
      <p:cxnSp>
        <p:nvCxnSpPr>
          <p:cNvPr id="327" name="Google Shape;327;p8">
            <a:extLst>
              <a:ext uri="{FF2B5EF4-FFF2-40B4-BE49-F238E27FC236}">
                <a16:creationId xmlns:a16="http://schemas.microsoft.com/office/drawing/2014/main" id="{4AF50C9E-6488-328B-20EE-968602BAADD9}"/>
              </a:ext>
            </a:extLst>
          </p:cNvPr>
          <p:cNvCxnSpPr/>
          <p:nvPr/>
        </p:nvCxnSpPr>
        <p:spPr>
          <a:xfrm>
            <a:off x="1476570" y="1512220"/>
            <a:ext cx="4191000" cy="0"/>
          </a:xfrm>
          <a:prstGeom prst="straightConnector1">
            <a:avLst/>
          </a:prstGeom>
          <a:noFill/>
          <a:ln w="28575" cap="flat" cmpd="sng">
            <a:solidFill>
              <a:schemeClr val="lt1"/>
            </a:solidFill>
            <a:prstDash val="solid"/>
            <a:miter lim="800000"/>
            <a:headEnd type="none" w="sm" len="sm"/>
            <a:tailEnd type="none" w="sm" len="sm"/>
          </a:ln>
        </p:spPr>
      </p:cxnSp>
      <p:sp>
        <p:nvSpPr>
          <p:cNvPr id="328" name="Google Shape;328;p8">
            <a:extLst>
              <a:ext uri="{FF2B5EF4-FFF2-40B4-BE49-F238E27FC236}">
                <a16:creationId xmlns:a16="http://schemas.microsoft.com/office/drawing/2014/main" id="{01CC47CB-1395-DCD0-FC21-6E51AD275C31}"/>
              </a:ext>
            </a:extLst>
          </p:cNvPr>
          <p:cNvSpPr txBox="1"/>
          <p:nvPr/>
        </p:nvSpPr>
        <p:spPr>
          <a:xfrm>
            <a:off x="308631" y="1880490"/>
            <a:ext cx="6497233" cy="481153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1600"/>
              </a:spcAft>
              <a:buClr>
                <a:schemeClr val="lt1"/>
              </a:buClr>
              <a:buSzPts val="2200"/>
              <a:buFont typeface="Arial"/>
              <a:buChar char="•"/>
            </a:pPr>
            <a:r>
              <a:rPr lang="en-GB" sz="2800" dirty="0">
                <a:solidFill>
                  <a:schemeClr val="lt1"/>
                </a:solidFill>
                <a:latin typeface="Arial"/>
                <a:ea typeface="Arial"/>
                <a:cs typeface="Arial"/>
                <a:sym typeface="Arial"/>
              </a:rPr>
              <a:t>After the names of candidates have been presented, the system of voting takes place and a Khalifa is elected.</a:t>
            </a:r>
          </a:p>
          <a:p>
            <a:pPr marL="342900" marR="0" lvl="0" indent="-342900" algn="l" rtl="0">
              <a:spcBef>
                <a:spcPts val="0"/>
              </a:spcBef>
              <a:spcAft>
                <a:spcPts val="1600"/>
              </a:spcAft>
              <a:buClr>
                <a:schemeClr val="lt1"/>
              </a:buClr>
              <a:buSzPts val="2200"/>
              <a:buFont typeface="Arial"/>
              <a:buChar char="•"/>
            </a:pPr>
            <a:r>
              <a:rPr lang="en-GB" sz="2800" dirty="0">
                <a:solidFill>
                  <a:schemeClr val="lt1"/>
                </a:solidFill>
                <a:latin typeface="Arial"/>
                <a:ea typeface="Arial"/>
                <a:cs typeface="Arial"/>
                <a:sym typeface="Arial"/>
              </a:rPr>
              <a:t>However, from the incidents of members that have been present in this committee, they believe that it is Allah who had put in their hearts the candidate that they voted for and believe that a Khalifa is divinely elected.</a:t>
            </a:r>
          </a:p>
        </p:txBody>
      </p:sp>
      <p:pic>
        <p:nvPicPr>
          <p:cNvPr id="4" name="Picture 2" descr="Mosques in UK - Ahmadiyya Gallery">
            <a:extLst>
              <a:ext uri="{FF2B5EF4-FFF2-40B4-BE49-F238E27FC236}">
                <a16:creationId xmlns:a16="http://schemas.microsoft.com/office/drawing/2014/main" id="{C00FB0B4-9A09-0AE1-F0D7-CFF11AF15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496" y="-1051560"/>
            <a:ext cx="5273040" cy="790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641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D7B32EAD-3EAC-4D93-C81C-B80747DFB031}"/>
            </a:ext>
          </a:extLst>
        </p:cNvPr>
        <p:cNvGrpSpPr/>
        <p:nvPr/>
      </p:nvGrpSpPr>
      <p:grpSpPr>
        <a:xfrm>
          <a:off x="0" y="0"/>
          <a:ext cx="0" cy="0"/>
          <a:chOff x="0" y="0"/>
          <a:chExt cx="0" cy="0"/>
        </a:xfrm>
      </p:grpSpPr>
      <p:sp>
        <p:nvSpPr>
          <p:cNvPr id="325" name="Google Shape;325;p8">
            <a:extLst>
              <a:ext uri="{FF2B5EF4-FFF2-40B4-BE49-F238E27FC236}">
                <a16:creationId xmlns:a16="http://schemas.microsoft.com/office/drawing/2014/main" id="{053DC765-8301-2AE7-F5D9-324D8D4AAD1D}"/>
              </a:ext>
            </a:extLst>
          </p:cNvPr>
          <p:cNvSpPr/>
          <p:nvPr/>
        </p:nvSpPr>
        <p:spPr>
          <a:xfrm>
            <a:off x="-1" y="0"/>
            <a:ext cx="7114733" cy="6858000"/>
          </a:xfrm>
          <a:prstGeom prst="rect">
            <a:avLst/>
          </a:prstGeom>
          <a:solidFill>
            <a:schemeClr val="accent5"/>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34B38"/>
              </a:solidFill>
              <a:latin typeface="Calibri"/>
              <a:ea typeface="Calibri"/>
              <a:cs typeface="Calibri"/>
              <a:sym typeface="Calibri"/>
            </a:endParaRPr>
          </a:p>
        </p:txBody>
      </p:sp>
      <p:sp>
        <p:nvSpPr>
          <p:cNvPr id="326" name="Google Shape;326;p8">
            <a:extLst>
              <a:ext uri="{FF2B5EF4-FFF2-40B4-BE49-F238E27FC236}">
                <a16:creationId xmlns:a16="http://schemas.microsoft.com/office/drawing/2014/main" id="{768EA7FC-E12E-E0CF-EA3D-64C62FFD9DB9}"/>
              </a:ext>
            </a:extLst>
          </p:cNvPr>
          <p:cNvSpPr/>
          <p:nvPr/>
        </p:nvSpPr>
        <p:spPr>
          <a:xfrm>
            <a:off x="289914" y="361531"/>
            <a:ext cx="6564312"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lt1"/>
                </a:solidFill>
                <a:latin typeface="Garamond"/>
                <a:ea typeface="Garamond"/>
                <a:cs typeface="Garamond"/>
                <a:sym typeface="Garamond"/>
              </a:rPr>
              <a:t>WHY DO WE CELEBRATE  JALSA KHILAFAT?</a:t>
            </a:r>
            <a:endParaRPr sz="3200" b="1" dirty="0">
              <a:solidFill>
                <a:schemeClr val="lt1"/>
              </a:solidFill>
              <a:latin typeface="Garamond"/>
              <a:ea typeface="Garamond"/>
              <a:cs typeface="Garamond"/>
              <a:sym typeface="Garamond"/>
            </a:endParaRPr>
          </a:p>
        </p:txBody>
      </p:sp>
      <p:cxnSp>
        <p:nvCxnSpPr>
          <p:cNvPr id="327" name="Google Shape;327;p8">
            <a:extLst>
              <a:ext uri="{FF2B5EF4-FFF2-40B4-BE49-F238E27FC236}">
                <a16:creationId xmlns:a16="http://schemas.microsoft.com/office/drawing/2014/main" id="{4FD5B651-D3F9-C835-8384-CE4A8A93274A}"/>
              </a:ext>
            </a:extLst>
          </p:cNvPr>
          <p:cNvCxnSpPr/>
          <p:nvPr/>
        </p:nvCxnSpPr>
        <p:spPr>
          <a:xfrm>
            <a:off x="1476570" y="1512220"/>
            <a:ext cx="4191000" cy="0"/>
          </a:xfrm>
          <a:prstGeom prst="straightConnector1">
            <a:avLst/>
          </a:prstGeom>
          <a:noFill/>
          <a:ln w="28575" cap="flat" cmpd="sng">
            <a:solidFill>
              <a:schemeClr val="lt1"/>
            </a:solidFill>
            <a:prstDash val="solid"/>
            <a:miter lim="800000"/>
            <a:headEnd type="none" w="sm" len="sm"/>
            <a:tailEnd type="none" w="sm" len="sm"/>
          </a:ln>
        </p:spPr>
      </p:cxnSp>
      <p:sp>
        <p:nvSpPr>
          <p:cNvPr id="328" name="Google Shape;328;p8">
            <a:extLst>
              <a:ext uri="{FF2B5EF4-FFF2-40B4-BE49-F238E27FC236}">
                <a16:creationId xmlns:a16="http://schemas.microsoft.com/office/drawing/2014/main" id="{34AD7E15-2CC2-ED11-6466-A0B5702F4165}"/>
              </a:ext>
            </a:extLst>
          </p:cNvPr>
          <p:cNvSpPr txBox="1"/>
          <p:nvPr/>
        </p:nvSpPr>
        <p:spPr>
          <a:xfrm>
            <a:off x="72153" y="1784238"/>
            <a:ext cx="7042579" cy="490899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600"/>
              </a:spcAft>
              <a:buClr>
                <a:schemeClr val="lt1"/>
              </a:buClr>
              <a:buSzPts val="2200"/>
              <a:buFont typeface="Arial"/>
              <a:buChar char="•"/>
            </a:pPr>
            <a:r>
              <a:rPr lang="en-GB" sz="2400" dirty="0">
                <a:solidFill>
                  <a:schemeClr val="lt1"/>
                </a:solidFill>
                <a:latin typeface="Arial"/>
                <a:ea typeface="Arial"/>
                <a:cs typeface="Arial"/>
                <a:sym typeface="Arial"/>
              </a:rPr>
              <a:t>It is important to understand that the Promised Messiah (as) passed away on 26th May 1908.</a:t>
            </a:r>
            <a:endParaRPr lang="en-GB" sz="2400" dirty="0">
              <a:solidFill>
                <a:schemeClr val="lt1"/>
              </a:solidFill>
            </a:endParaRPr>
          </a:p>
          <a:p>
            <a:pPr marR="0" lvl="0" algn="l" rtl="0">
              <a:spcBef>
                <a:spcPts val="0"/>
              </a:spcBef>
              <a:spcAft>
                <a:spcPts val="600"/>
              </a:spcAft>
              <a:buClr>
                <a:schemeClr val="lt1"/>
              </a:buClr>
              <a:buSzPts val="2200"/>
            </a:pPr>
            <a:endParaRPr lang="en-GB" sz="2400" dirty="0">
              <a:solidFill>
                <a:schemeClr val="lt1"/>
              </a:solidFill>
              <a:latin typeface="Arial"/>
              <a:ea typeface="Arial"/>
              <a:cs typeface="Arial"/>
              <a:sym typeface="Arial"/>
            </a:endParaRPr>
          </a:p>
          <a:p>
            <a:pPr marL="342900" marR="0" lvl="0" indent="-342900" algn="l" rtl="0">
              <a:spcBef>
                <a:spcPts val="0"/>
              </a:spcBef>
              <a:spcAft>
                <a:spcPts val="600"/>
              </a:spcAft>
              <a:buClr>
                <a:schemeClr val="lt1"/>
              </a:buClr>
              <a:buSzPts val="2200"/>
              <a:buFont typeface="Arial"/>
              <a:buChar char="•"/>
            </a:pPr>
            <a:r>
              <a:rPr lang="en-GB" sz="2400" dirty="0">
                <a:solidFill>
                  <a:schemeClr val="lt1"/>
                </a:solidFill>
                <a:latin typeface="Arial"/>
                <a:ea typeface="Arial"/>
                <a:cs typeface="Arial"/>
                <a:sym typeface="Arial"/>
              </a:rPr>
              <a:t>The very next day, Hazrat Hakeem Maulvi Noor-</a:t>
            </a:r>
            <a:r>
              <a:rPr lang="en-GB" sz="2400" dirty="0" err="1">
                <a:solidFill>
                  <a:schemeClr val="lt1"/>
                </a:solidFill>
                <a:latin typeface="Arial"/>
                <a:ea typeface="Arial"/>
                <a:cs typeface="Arial"/>
                <a:sym typeface="Arial"/>
              </a:rPr>
              <a:t>ud</a:t>
            </a:r>
            <a:r>
              <a:rPr lang="en-GB" sz="2400" dirty="0">
                <a:solidFill>
                  <a:schemeClr val="lt1"/>
                </a:solidFill>
                <a:latin typeface="Arial"/>
                <a:ea typeface="Arial"/>
                <a:cs typeface="Arial"/>
                <a:sym typeface="Arial"/>
              </a:rPr>
              <a:t>-Din Sahib (</a:t>
            </a:r>
            <a:r>
              <a:rPr lang="en-GB" sz="2400" dirty="0" err="1">
                <a:solidFill>
                  <a:schemeClr val="lt1"/>
                </a:solidFill>
                <a:latin typeface="Arial"/>
                <a:ea typeface="Arial"/>
                <a:cs typeface="Arial"/>
                <a:sym typeface="Arial"/>
              </a:rPr>
              <a:t>ra</a:t>
            </a:r>
            <a:r>
              <a:rPr lang="en-GB" sz="2400" dirty="0">
                <a:solidFill>
                  <a:schemeClr val="lt1"/>
                </a:solidFill>
                <a:latin typeface="Arial"/>
                <a:ea typeface="Arial"/>
                <a:cs typeface="Arial"/>
                <a:sym typeface="Arial"/>
              </a:rPr>
              <a:t>) was elected as the first Khalifa of the Ahmadiyya Muslim Community.</a:t>
            </a:r>
          </a:p>
          <a:p>
            <a:pPr marR="0" lvl="0" algn="l" rtl="0">
              <a:spcBef>
                <a:spcPts val="0"/>
              </a:spcBef>
              <a:spcAft>
                <a:spcPts val="600"/>
              </a:spcAft>
              <a:buClr>
                <a:schemeClr val="lt1"/>
              </a:buClr>
              <a:buSzPts val="2200"/>
            </a:pPr>
            <a:endParaRPr lang="en-GB" sz="2400" dirty="0">
              <a:solidFill>
                <a:schemeClr val="lt1"/>
              </a:solidFill>
              <a:latin typeface="Arial"/>
              <a:ea typeface="Arial"/>
              <a:cs typeface="Arial"/>
              <a:sym typeface="Arial"/>
            </a:endParaRPr>
          </a:p>
          <a:p>
            <a:pPr marL="342900" marR="0" lvl="0" indent="-342900" algn="l" rtl="0">
              <a:spcBef>
                <a:spcPts val="0"/>
              </a:spcBef>
              <a:spcAft>
                <a:spcPts val="600"/>
              </a:spcAft>
              <a:buClr>
                <a:schemeClr val="lt1"/>
              </a:buClr>
              <a:buSzPts val="2200"/>
              <a:buFont typeface="Arial"/>
              <a:buChar char="•"/>
            </a:pPr>
            <a:r>
              <a:rPr lang="en-GB" sz="2400" dirty="0">
                <a:solidFill>
                  <a:schemeClr val="lt1"/>
                </a:solidFill>
                <a:latin typeface="Arial"/>
                <a:ea typeface="Arial"/>
                <a:cs typeface="Arial"/>
                <a:sym typeface="Arial"/>
              </a:rPr>
              <a:t>Therefore, Jalsa Khilafat is celebrated as a joyous occasion—Allah the Almighty continued to support the </a:t>
            </a:r>
            <a:r>
              <a:rPr lang="en-GB" sz="2400" dirty="0" err="1">
                <a:solidFill>
                  <a:schemeClr val="lt1"/>
                </a:solidFill>
                <a:latin typeface="Arial"/>
                <a:ea typeface="Arial"/>
                <a:cs typeface="Arial"/>
                <a:sym typeface="Arial"/>
              </a:rPr>
              <a:t>Jama’at</a:t>
            </a:r>
            <a:r>
              <a:rPr lang="en-GB" sz="2400" dirty="0">
                <a:solidFill>
                  <a:schemeClr val="lt1"/>
                </a:solidFill>
                <a:latin typeface="Arial"/>
                <a:ea typeface="Arial"/>
                <a:cs typeface="Arial"/>
                <a:sym typeface="Arial"/>
              </a:rPr>
              <a:t> and established the system of Khilafat so that the </a:t>
            </a:r>
            <a:r>
              <a:rPr lang="en-GB" sz="2400" dirty="0" err="1">
                <a:solidFill>
                  <a:schemeClr val="lt1"/>
                </a:solidFill>
                <a:latin typeface="Arial"/>
                <a:ea typeface="Arial"/>
                <a:cs typeface="Arial"/>
                <a:sym typeface="Arial"/>
              </a:rPr>
              <a:t>Jama’at</a:t>
            </a:r>
            <a:r>
              <a:rPr lang="en-GB" sz="2400" dirty="0">
                <a:solidFill>
                  <a:schemeClr val="lt1"/>
                </a:solidFill>
                <a:latin typeface="Arial"/>
                <a:ea typeface="Arial"/>
                <a:cs typeface="Arial"/>
                <a:sym typeface="Arial"/>
              </a:rPr>
              <a:t> would continue to progress.</a:t>
            </a:r>
          </a:p>
        </p:txBody>
      </p:sp>
      <p:pic>
        <p:nvPicPr>
          <p:cNvPr id="5122" name="Picture 2" descr="Hakeem Noor-ud-Din - Wikipedia">
            <a:extLst>
              <a:ext uri="{FF2B5EF4-FFF2-40B4-BE49-F238E27FC236}">
                <a16:creationId xmlns:a16="http://schemas.microsoft.com/office/drawing/2014/main" id="{E7546334-79A6-89B7-5F37-9C7F6397F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886" y="0"/>
            <a:ext cx="4943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990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8996DF71-926C-05C0-0C06-F6E48B36123D}"/>
            </a:ext>
          </a:extLst>
        </p:cNvPr>
        <p:cNvGrpSpPr/>
        <p:nvPr/>
      </p:nvGrpSpPr>
      <p:grpSpPr>
        <a:xfrm>
          <a:off x="0" y="0"/>
          <a:ext cx="0" cy="0"/>
          <a:chOff x="0" y="0"/>
          <a:chExt cx="0" cy="0"/>
        </a:xfrm>
      </p:grpSpPr>
      <p:pic>
        <p:nvPicPr>
          <p:cNvPr id="7170" name="Picture 2" descr="Hazrat Mirza Masroor Ahmad Cites Examples of Honesty and Loyalty of Early  Believers in Friday Sermon - Press &amp; Media Office">
            <a:extLst>
              <a:ext uri="{FF2B5EF4-FFF2-40B4-BE49-F238E27FC236}">
                <a16:creationId xmlns:a16="http://schemas.microsoft.com/office/drawing/2014/main" id="{4B7CD217-2D84-6DB3-497F-98007C3C6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3" y="0"/>
            <a:ext cx="9699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25" name="Google Shape;325;p8">
            <a:extLst>
              <a:ext uri="{FF2B5EF4-FFF2-40B4-BE49-F238E27FC236}">
                <a16:creationId xmlns:a16="http://schemas.microsoft.com/office/drawing/2014/main" id="{7F37A38B-8C42-86DF-8B74-BFEC31972DAD}"/>
              </a:ext>
            </a:extLst>
          </p:cNvPr>
          <p:cNvSpPr/>
          <p:nvPr/>
        </p:nvSpPr>
        <p:spPr>
          <a:xfrm>
            <a:off x="0" y="0"/>
            <a:ext cx="5133474" cy="6858000"/>
          </a:xfrm>
          <a:prstGeom prst="rect">
            <a:avLst/>
          </a:prstGeom>
          <a:solidFill>
            <a:schemeClr val="tx1">
              <a:lumMod val="85000"/>
              <a:lumOff val="15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34B38"/>
              </a:solidFill>
              <a:latin typeface="Calibri"/>
              <a:ea typeface="Calibri"/>
              <a:cs typeface="Calibri"/>
              <a:sym typeface="Calibri"/>
            </a:endParaRPr>
          </a:p>
        </p:txBody>
      </p:sp>
      <p:sp>
        <p:nvSpPr>
          <p:cNvPr id="326" name="Google Shape;326;p8">
            <a:extLst>
              <a:ext uri="{FF2B5EF4-FFF2-40B4-BE49-F238E27FC236}">
                <a16:creationId xmlns:a16="http://schemas.microsoft.com/office/drawing/2014/main" id="{B8007A83-5E6A-8431-5E7B-185BC33C48B7}"/>
              </a:ext>
            </a:extLst>
          </p:cNvPr>
          <p:cNvSpPr/>
          <p:nvPr/>
        </p:nvSpPr>
        <p:spPr>
          <a:xfrm>
            <a:off x="-736781" y="1163636"/>
            <a:ext cx="6564312"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dirty="0">
                <a:solidFill>
                  <a:schemeClr val="lt1"/>
                </a:solidFill>
                <a:latin typeface="Garamond"/>
                <a:ea typeface="Garamond"/>
                <a:cs typeface="Garamond"/>
                <a:sym typeface="Garamond"/>
              </a:rPr>
              <a:t>VIDEO</a:t>
            </a:r>
            <a:endParaRPr sz="5400" b="1" dirty="0">
              <a:solidFill>
                <a:schemeClr val="lt1"/>
              </a:solidFill>
              <a:latin typeface="Garamond"/>
              <a:ea typeface="Garamond"/>
              <a:cs typeface="Garamond"/>
              <a:sym typeface="Garamond"/>
            </a:endParaRPr>
          </a:p>
        </p:txBody>
      </p:sp>
      <p:cxnSp>
        <p:nvCxnSpPr>
          <p:cNvPr id="327" name="Google Shape;327;p8">
            <a:extLst>
              <a:ext uri="{FF2B5EF4-FFF2-40B4-BE49-F238E27FC236}">
                <a16:creationId xmlns:a16="http://schemas.microsoft.com/office/drawing/2014/main" id="{F7AD91E5-D5D2-9E5C-3B54-1623A08A96CB}"/>
              </a:ext>
            </a:extLst>
          </p:cNvPr>
          <p:cNvCxnSpPr>
            <a:cxnSpLocks/>
          </p:cNvCxnSpPr>
          <p:nvPr/>
        </p:nvCxnSpPr>
        <p:spPr>
          <a:xfrm flipV="1">
            <a:off x="1380318" y="2102967"/>
            <a:ext cx="2293325" cy="18854"/>
          </a:xfrm>
          <a:prstGeom prst="straightConnector1">
            <a:avLst/>
          </a:prstGeom>
          <a:noFill/>
          <a:ln w="28575" cap="flat" cmpd="sng">
            <a:solidFill>
              <a:schemeClr val="lt1"/>
            </a:solidFill>
            <a:prstDash val="solid"/>
            <a:miter lim="800000"/>
            <a:headEnd type="none" w="sm" len="sm"/>
            <a:tailEnd type="none" w="sm" len="sm"/>
          </a:ln>
        </p:spPr>
      </p:cxnSp>
      <p:sp>
        <p:nvSpPr>
          <p:cNvPr id="328" name="Google Shape;328;p8">
            <a:extLst>
              <a:ext uri="{FF2B5EF4-FFF2-40B4-BE49-F238E27FC236}">
                <a16:creationId xmlns:a16="http://schemas.microsoft.com/office/drawing/2014/main" id="{EE581369-FB95-946D-47E6-C279BEEB3D3A}"/>
              </a:ext>
            </a:extLst>
          </p:cNvPr>
          <p:cNvSpPr txBox="1"/>
          <p:nvPr/>
        </p:nvSpPr>
        <p:spPr>
          <a:xfrm>
            <a:off x="403086" y="2765789"/>
            <a:ext cx="4191001" cy="290844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600"/>
              </a:spcAft>
              <a:buClr>
                <a:schemeClr val="lt1"/>
              </a:buClr>
              <a:buSzPts val="2200"/>
              <a:buFont typeface="Arial"/>
              <a:buChar char="•"/>
            </a:pPr>
            <a:r>
              <a:rPr lang="en-GB" sz="2400" dirty="0">
                <a:solidFill>
                  <a:schemeClr val="lt1"/>
                </a:solidFill>
                <a:latin typeface="Arial"/>
                <a:ea typeface="Arial"/>
                <a:cs typeface="Arial"/>
                <a:sym typeface="Arial"/>
              </a:rPr>
              <a:t>https://youtu.be/kZf8BktTWGw?si=zrAc4L-dG_PBn9k2 </a:t>
            </a:r>
          </a:p>
          <a:p>
            <a:pPr marL="342900" marR="0" lvl="0" indent="-342900" algn="l" rtl="0">
              <a:spcBef>
                <a:spcPts val="0"/>
              </a:spcBef>
              <a:spcAft>
                <a:spcPts val="600"/>
              </a:spcAft>
              <a:buClr>
                <a:schemeClr val="lt1"/>
              </a:buClr>
              <a:buSzPts val="2200"/>
              <a:buFont typeface="Arial"/>
              <a:buChar char="•"/>
            </a:pPr>
            <a:r>
              <a:rPr lang="en-GB" sz="2400" dirty="0">
                <a:solidFill>
                  <a:schemeClr val="lt1"/>
                </a:solidFill>
                <a:latin typeface="Arial"/>
                <a:ea typeface="Arial"/>
                <a:cs typeface="Arial"/>
                <a:sym typeface="Arial"/>
              </a:rPr>
              <a:t>https://youtu.be/33klQjRrDKg?si=dQ0ozEDcNDMzGE4T </a:t>
            </a:r>
          </a:p>
          <a:p>
            <a:pPr marL="342900" marR="0" lvl="0" indent="-342900" algn="l" rtl="0">
              <a:spcBef>
                <a:spcPts val="0"/>
              </a:spcBef>
              <a:spcAft>
                <a:spcPts val="600"/>
              </a:spcAft>
              <a:buClr>
                <a:schemeClr val="lt1"/>
              </a:buClr>
              <a:buSzPts val="2200"/>
              <a:buFont typeface="Arial"/>
              <a:buChar char="•"/>
            </a:pPr>
            <a:r>
              <a:rPr lang="en-GB" sz="2400" dirty="0">
                <a:solidFill>
                  <a:schemeClr val="lt1"/>
                </a:solidFill>
                <a:latin typeface="Arial"/>
                <a:ea typeface="Arial"/>
                <a:cs typeface="Arial"/>
                <a:sym typeface="Arial"/>
              </a:rPr>
              <a:t>32:31-38:16</a:t>
            </a:r>
          </a:p>
        </p:txBody>
      </p:sp>
    </p:spTree>
    <p:extLst>
      <p:ext uri="{BB962C8B-B14F-4D97-AF65-F5344CB8AC3E}">
        <p14:creationId xmlns:p14="http://schemas.microsoft.com/office/powerpoint/2010/main" val="4179566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7652" y="-1032389"/>
            <a:ext cx="12526297" cy="8495705"/>
          </a:xfrm>
          <a:prstGeom prst="rect">
            <a:avLst/>
          </a:prstGeom>
        </p:spPr>
      </p:pic>
      <p:sp>
        <p:nvSpPr>
          <p:cNvPr id="8" name="TextBox 7"/>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1</a:t>
            </a:r>
          </a:p>
        </p:txBody>
      </p:sp>
      <p:sp>
        <p:nvSpPr>
          <p:cNvPr id="9" name="TextBox 8"/>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How many years has it been since the establishment of Khilafat?</a:t>
            </a:r>
            <a:endParaRPr lang="en-GB" sz="2800" dirty="0">
              <a:solidFill>
                <a:schemeClr val="bg1"/>
              </a:solidFill>
              <a:latin typeface="Bright chalk" pitchFamily="2" charset="0"/>
            </a:endParaRPr>
          </a:p>
        </p:txBody>
      </p:sp>
      <p:sp>
        <p:nvSpPr>
          <p:cNvPr id="10" name="TextBox 9"/>
          <p:cNvSpPr txBox="1"/>
          <p:nvPr/>
        </p:nvSpPr>
        <p:spPr>
          <a:xfrm>
            <a:off x="1877961" y="3230042"/>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100</a:t>
            </a:r>
          </a:p>
          <a:p>
            <a:pPr marL="514350" indent="-514350">
              <a:buFont typeface="+mj-lt"/>
              <a:buAutoNum type="alphaUcPeriod"/>
            </a:pPr>
            <a:r>
              <a:rPr lang="en-GB" sz="2800" dirty="0">
                <a:solidFill>
                  <a:schemeClr val="bg1"/>
                </a:solidFill>
                <a:latin typeface="Bright chalk" pitchFamily="2" charset="0"/>
              </a:rPr>
              <a:t>110</a:t>
            </a:r>
          </a:p>
          <a:p>
            <a:pPr marL="514350" indent="-514350">
              <a:buFont typeface="+mj-lt"/>
              <a:buAutoNum type="alphaUcPeriod"/>
            </a:pPr>
            <a:r>
              <a:rPr lang="en-GB" sz="2800" dirty="0">
                <a:solidFill>
                  <a:schemeClr val="bg1"/>
                </a:solidFill>
                <a:latin typeface="Bright chalk" pitchFamily="2" charset="0"/>
              </a:rPr>
              <a:t>117</a:t>
            </a:r>
          </a:p>
          <a:p>
            <a:pPr marL="514350" indent="-514350">
              <a:buFont typeface="+mj-lt"/>
              <a:buAutoNum type="alphaUcPeriod"/>
            </a:pPr>
            <a:r>
              <a:rPr lang="en-GB" sz="2800" dirty="0">
                <a:solidFill>
                  <a:schemeClr val="bg1"/>
                </a:solidFill>
                <a:latin typeface="Bright chalk" pitchFamily="2" charset="0"/>
              </a:rPr>
              <a:t>118</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2450836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DAB5D-5D57-CB94-AACD-398993AC2DA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270E231-7830-AEED-9BF4-E8C6FA710C88}"/>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89E814B2-644A-930C-A54D-7C6D2BFFA7DB}"/>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1</a:t>
            </a:r>
          </a:p>
        </p:txBody>
      </p:sp>
      <p:sp>
        <p:nvSpPr>
          <p:cNvPr id="9" name="TextBox 8">
            <a:extLst>
              <a:ext uri="{FF2B5EF4-FFF2-40B4-BE49-F238E27FC236}">
                <a16:creationId xmlns:a16="http://schemas.microsoft.com/office/drawing/2014/main" id="{3FC78473-CF34-3062-F941-291CB828E33D}"/>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How many years has it been since the establishment of Khilafat?</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9BAB5A0D-49EB-A1EA-39CD-1CC156AF76AB}"/>
              </a:ext>
            </a:extLst>
          </p:cNvPr>
          <p:cNvSpPr txBox="1"/>
          <p:nvPr/>
        </p:nvSpPr>
        <p:spPr>
          <a:xfrm>
            <a:off x="1877961" y="3230042"/>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100</a:t>
            </a:r>
          </a:p>
          <a:p>
            <a:pPr marL="514350" indent="-514350">
              <a:buFont typeface="+mj-lt"/>
              <a:buAutoNum type="alphaUcPeriod"/>
            </a:pPr>
            <a:r>
              <a:rPr lang="en-GB" sz="2800" dirty="0">
                <a:solidFill>
                  <a:schemeClr val="bg1"/>
                </a:solidFill>
                <a:latin typeface="Bright chalk" pitchFamily="2" charset="0"/>
              </a:rPr>
              <a:t>110</a:t>
            </a:r>
          </a:p>
          <a:p>
            <a:pPr marL="514350" indent="-514350">
              <a:buFont typeface="+mj-lt"/>
              <a:buAutoNum type="alphaUcPeriod"/>
            </a:pPr>
            <a:r>
              <a:rPr lang="en-GB" sz="2800" dirty="0">
                <a:solidFill>
                  <a:schemeClr val="bg1"/>
                </a:solidFill>
                <a:latin typeface="Bright chalk" pitchFamily="2" charset="0"/>
              </a:rPr>
              <a:t>117</a:t>
            </a:r>
          </a:p>
          <a:p>
            <a:pPr marL="514350" indent="-514350">
              <a:buFont typeface="+mj-lt"/>
              <a:buAutoNum type="alphaUcPeriod"/>
            </a:pPr>
            <a:r>
              <a:rPr lang="en-GB" sz="2800" dirty="0">
                <a:solidFill>
                  <a:srgbClr val="92D050"/>
                </a:solidFill>
                <a:latin typeface="Bright chalk" pitchFamily="2" charset="0"/>
              </a:rPr>
              <a:t>118</a:t>
            </a:r>
          </a:p>
        </p:txBody>
      </p:sp>
      <p:pic>
        <p:nvPicPr>
          <p:cNvPr id="13" name="Picture 12">
            <a:extLst>
              <a:ext uri="{FF2B5EF4-FFF2-40B4-BE49-F238E27FC236}">
                <a16:creationId xmlns:a16="http://schemas.microsoft.com/office/drawing/2014/main" id="{0725711E-EA19-2B4E-B396-E1A1E5FCB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1608174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9A14D-381C-DEBB-293B-EC8C6C715A6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1B05C69-4242-A247-42F6-57BB573B34B6}"/>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C024E20F-72F5-C6FD-CB50-C0D0020CB133}"/>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2</a:t>
            </a:r>
          </a:p>
        </p:txBody>
      </p:sp>
      <p:sp>
        <p:nvSpPr>
          <p:cNvPr id="9" name="TextBox 8">
            <a:extLst>
              <a:ext uri="{FF2B5EF4-FFF2-40B4-BE49-F238E27FC236}">
                <a16:creationId xmlns:a16="http://schemas.microsoft.com/office/drawing/2014/main" id="{9F2E8C82-A8F3-3BDF-14E4-E688D269F729}"/>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Who was the first Khalifa of the Ahmadiyya Muslim Community?</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0E606D19-357A-F5E4-1F48-9A083E0F6D2C}"/>
              </a:ext>
            </a:extLst>
          </p:cNvPr>
          <p:cNvSpPr txBox="1"/>
          <p:nvPr/>
        </p:nvSpPr>
        <p:spPr>
          <a:xfrm>
            <a:off x="1877961" y="3230042"/>
            <a:ext cx="6499123" cy="2246769"/>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Hazrat Mirza Nasir Ahmad (rh)</a:t>
            </a:r>
          </a:p>
          <a:p>
            <a:pPr marL="514350" indent="-514350">
              <a:buFont typeface="+mj-lt"/>
              <a:buAutoNum type="alphaUcPeriod"/>
            </a:pPr>
            <a:r>
              <a:rPr lang="en-GB" sz="2800" dirty="0">
                <a:solidFill>
                  <a:schemeClr val="bg1"/>
                </a:solidFill>
                <a:latin typeface="Bright chalk" pitchFamily="2" charset="0"/>
              </a:rPr>
              <a:t>Hazrat Mirza Bashir-</a:t>
            </a:r>
            <a:r>
              <a:rPr lang="en-GB" sz="2800" dirty="0" err="1">
                <a:solidFill>
                  <a:schemeClr val="bg1"/>
                </a:solidFill>
                <a:latin typeface="Bright chalk" pitchFamily="2" charset="0"/>
              </a:rPr>
              <a:t>ud</a:t>
            </a:r>
            <a:r>
              <a:rPr lang="en-GB" sz="2800" dirty="0">
                <a:solidFill>
                  <a:schemeClr val="bg1"/>
                </a:solidFill>
                <a:latin typeface="Bright chalk" pitchFamily="2" charset="0"/>
              </a:rPr>
              <a:t>-Din Mahmood Ahmad (</a:t>
            </a:r>
            <a:r>
              <a:rPr lang="en-GB" sz="2800" dirty="0" err="1">
                <a:solidFill>
                  <a:schemeClr val="bg1"/>
                </a:solidFill>
                <a:latin typeface="Bright chalk" pitchFamily="2" charset="0"/>
              </a:rPr>
              <a:t>ra</a:t>
            </a:r>
            <a:r>
              <a:rPr lang="en-GB" sz="2800" dirty="0">
                <a:solidFill>
                  <a:schemeClr val="bg1"/>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Maulvi Hakeem Noor-</a:t>
            </a:r>
            <a:r>
              <a:rPr lang="en-GB" sz="2800" dirty="0" err="1">
                <a:solidFill>
                  <a:schemeClr val="bg1"/>
                </a:solidFill>
                <a:latin typeface="Bright chalk" pitchFamily="2" charset="0"/>
              </a:rPr>
              <a:t>ud</a:t>
            </a:r>
            <a:r>
              <a:rPr lang="en-GB" sz="2800" dirty="0">
                <a:solidFill>
                  <a:schemeClr val="bg1"/>
                </a:solidFill>
                <a:latin typeface="Bright chalk" pitchFamily="2" charset="0"/>
              </a:rPr>
              <a:t>-Din (</a:t>
            </a:r>
            <a:r>
              <a:rPr lang="en-GB" sz="2800" dirty="0" err="1">
                <a:solidFill>
                  <a:schemeClr val="bg1"/>
                </a:solidFill>
                <a:latin typeface="Bright chalk" pitchFamily="2" charset="0"/>
              </a:rPr>
              <a:t>ra</a:t>
            </a:r>
            <a:r>
              <a:rPr lang="en-GB" sz="2800" dirty="0">
                <a:solidFill>
                  <a:schemeClr val="bg1"/>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Mirza Masroor Ahmad (aba)</a:t>
            </a:r>
          </a:p>
        </p:txBody>
      </p:sp>
      <p:pic>
        <p:nvPicPr>
          <p:cNvPr id="13" name="Picture 12">
            <a:extLst>
              <a:ext uri="{FF2B5EF4-FFF2-40B4-BE49-F238E27FC236}">
                <a16:creationId xmlns:a16="http://schemas.microsoft.com/office/drawing/2014/main" id="{EB4C02A9-D781-30CF-2361-D2CC596D2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712357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E91A6-B437-967A-13EC-986C8CA9329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D35A16F-2E07-CBE8-AB0C-D3801DF6D2A9}"/>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28E4635C-63A5-A069-49F1-3ABB3336725B}"/>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2</a:t>
            </a:r>
          </a:p>
        </p:txBody>
      </p:sp>
      <p:sp>
        <p:nvSpPr>
          <p:cNvPr id="9" name="TextBox 8">
            <a:extLst>
              <a:ext uri="{FF2B5EF4-FFF2-40B4-BE49-F238E27FC236}">
                <a16:creationId xmlns:a16="http://schemas.microsoft.com/office/drawing/2014/main" id="{1E9932E8-6A36-7A41-D126-A3D98B69AF84}"/>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Who was the first Khalifa of the Ahmadiyya Muslim Community?</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6E42BF99-03BD-DE20-84A0-C69ED1C97B93}"/>
              </a:ext>
            </a:extLst>
          </p:cNvPr>
          <p:cNvSpPr txBox="1"/>
          <p:nvPr/>
        </p:nvSpPr>
        <p:spPr>
          <a:xfrm>
            <a:off x="1877961" y="3230042"/>
            <a:ext cx="6499123" cy="2246769"/>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Hazrat Mirza Nasir Ahmad (rh)</a:t>
            </a:r>
          </a:p>
          <a:p>
            <a:pPr marL="514350" indent="-514350">
              <a:buFont typeface="+mj-lt"/>
              <a:buAutoNum type="alphaUcPeriod"/>
            </a:pPr>
            <a:r>
              <a:rPr lang="en-GB" sz="2800" dirty="0">
                <a:solidFill>
                  <a:schemeClr val="bg1"/>
                </a:solidFill>
                <a:latin typeface="Bright chalk" pitchFamily="2" charset="0"/>
              </a:rPr>
              <a:t>Hazrat Mirza Bashir-</a:t>
            </a:r>
            <a:r>
              <a:rPr lang="en-GB" sz="2800" dirty="0" err="1">
                <a:solidFill>
                  <a:schemeClr val="bg1"/>
                </a:solidFill>
                <a:latin typeface="Bright chalk" pitchFamily="2" charset="0"/>
              </a:rPr>
              <a:t>ud</a:t>
            </a:r>
            <a:r>
              <a:rPr lang="en-GB" sz="2800" dirty="0">
                <a:solidFill>
                  <a:schemeClr val="bg1"/>
                </a:solidFill>
                <a:latin typeface="Bright chalk" pitchFamily="2" charset="0"/>
              </a:rPr>
              <a:t>-Din Mahmood Ahmad (</a:t>
            </a:r>
            <a:r>
              <a:rPr lang="en-GB" sz="2800" dirty="0" err="1">
                <a:solidFill>
                  <a:schemeClr val="bg1"/>
                </a:solidFill>
                <a:latin typeface="Bright chalk" pitchFamily="2" charset="0"/>
              </a:rPr>
              <a:t>ra</a:t>
            </a:r>
            <a:r>
              <a:rPr lang="en-GB" sz="2800" dirty="0">
                <a:solidFill>
                  <a:schemeClr val="bg1"/>
                </a:solidFill>
                <a:latin typeface="Bright chalk" pitchFamily="2" charset="0"/>
              </a:rPr>
              <a:t>)</a:t>
            </a:r>
          </a:p>
          <a:p>
            <a:pPr marL="514350" indent="-514350">
              <a:buFont typeface="+mj-lt"/>
              <a:buAutoNum type="alphaUcPeriod"/>
            </a:pPr>
            <a:r>
              <a:rPr lang="en-GB" sz="2800" dirty="0">
                <a:solidFill>
                  <a:srgbClr val="92D050"/>
                </a:solidFill>
                <a:latin typeface="Bright chalk" pitchFamily="2" charset="0"/>
              </a:rPr>
              <a:t>Hazrat Maulvi Hakeem Noor-</a:t>
            </a:r>
            <a:r>
              <a:rPr lang="en-GB" sz="2800" dirty="0" err="1">
                <a:solidFill>
                  <a:srgbClr val="92D050"/>
                </a:solidFill>
                <a:latin typeface="Bright chalk" pitchFamily="2" charset="0"/>
              </a:rPr>
              <a:t>ud</a:t>
            </a:r>
            <a:r>
              <a:rPr lang="en-GB" sz="2800" dirty="0">
                <a:solidFill>
                  <a:srgbClr val="92D050"/>
                </a:solidFill>
                <a:latin typeface="Bright chalk" pitchFamily="2" charset="0"/>
              </a:rPr>
              <a:t>-Din (</a:t>
            </a:r>
            <a:r>
              <a:rPr lang="en-GB" sz="2800" dirty="0" err="1">
                <a:solidFill>
                  <a:srgbClr val="92D050"/>
                </a:solidFill>
                <a:latin typeface="Bright chalk" pitchFamily="2" charset="0"/>
              </a:rPr>
              <a:t>ra</a:t>
            </a:r>
            <a:r>
              <a:rPr lang="en-GB" sz="2800" dirty="0">
                <a:solidFill>
                  <a:srgbClr val="92D050"/>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Mirza Masroor Ahmad (aba)</a:t>
            </a:r>
          </a:p>
        </p:txBody>
      </p:sp>
      <p:pic>
        <p:nvPicPr>
          <p:cNvPr id="13" name="Picture 12">
            <a:extLst>
              <a:ext uri="{FF2B5EF4-FFF2-40B4-BE49-F238E27FC236}">
                <a16:creationId xmlns:a16="http://schemas.microsoft.com/office/drawing/2014/main" id="{37D1A5BF-5AA0-1846-DC1C-C5480BF04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841599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17815-E8A5-E333-403E-F7ABB51C249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59170F9-D79B-3447-627B-611032D79E0B}"/>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4CDEA56A-39E2-2FF3-E2DB-80F520E6E17C}"/>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3</a:t>
            </a:r>
          </a:p>
        </p:txBody>
      </p:sp>
      <p:sp>
        <p:nvSpPr>
          <p:cNvPr id="9" name="TextBox 8">
            <a:extLst>
              <a:ext uri="{FF2B5EF4-FFF2-40B4-BE49-F238E27FC236}">
                <a16:creationId xmlns:a16="http://schemas.microsoft.com/office/drawing/2014/main" id="{9D2ADBA8-BDCD-7219-30F7-17F8C1A0C956}"/>
              </a:ext>
            </a:extLst>
          </p:cNvPr>
          <p:cNvSpPr txBox="1"/>
          <p:nvPr/>
        </p:nvSpPr>
        <p:spPr>
          <a:xfrm>
            <a:off x="1961535" y="1859090"/>
            <a:ext cx="6499123" cy="1384995"/>
          </a:xfrm>
          <a:prstGeom prst="rect">
            <a:avLst/>
          </a:prstGeom>
          <a:noFill/>
        </p:spPr>
        <p:txBody>
          <a:bodyPr wrap="square" rtlCol="0">
            <a:spAutoFit/>
          </a:bodyPr>
          <a:lstStyle/>
          <a:p>
            <a:r>
              <a:rPr lang="en-GB" sz="2800" b="1" dirty="0">
                <a:solidFill>
                  <a:schemeClr val="bg1"/>
                </a:solidFill>
                <a:latin typeface="Bright chalk" pitchFamily="2" charset="0"/>
              </a:rPr>
              <a:t>Since the establishment of Khilafat, how many countries has the Ahmadiyya Muslim Community spread to?</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4996A18C-591C-03CB-05F1-4450753F3B26}"/>
              </a:ext>
            </a:extLst>
          </p:cNvPr>
          <p:cNvSpPr txBox="1"/>
          <p:nvPr/>
        </p:nvSpPr>
        <p:spPr>
          <a:xfrm>
            <a:off x="1877961" y="3599008"/>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Over 50</a:t>
            </a:r>
          </a:p>
          <a:p>
            <a:pPr marL="514350" indent="-514350">
              <a:buFont typeface="+mj-lt"/>
              <a:buAutoNum type="alphaUcPeriod"/>
            </a:pPr>
            <a:r>
              <a:rPr lang="en-GB" sz="2800" dirty="0">
                <a:solidFill>
                  <a:schemeClr val="bg1"/>
                </a:solidFill>
                <a:latin typeface="Bright chalk" pitchFamily="2" charset="0"/>
              </a:rPr>
              <a:t>Over 100</a:t>
            </a:r>
          </a:p>
          <a:p>
            <a:pPr marL="514350" indent="-514350">
              <a:buFont typeface="+mj-lt"/>
              <a:buAutoNum type="alphaUcPeriod"/>
            </a:pPr>
            <a:r>
              <a:rPr lang="en-GB" sz="2800" dirty="0">
                <a:solidFill>
                  <a:schemeClr val="bg1"/>
                </a:solidFill>
                <a:latin typeface="Bright chalk" pitchFamily="2" charset="0"/>
              </a:rPr>
              <a:t>Over 150</a:t>
            </a:r>
          </a:p>
          <a:p>
            <a:pPr marL="514350" indent="-514350">
              <a:buFont typeface="+mj-lt"/>
              <a:buAutoNum type="alphaUcPeriod"/>
            </a:pPr>
            <a:r>
              <a:rPr lang="en-GB" sz="2800" dirty="0">
                <a:solidFill>
                  <a:schemeClr val="bg1"/>
                </a:solidFill>
                <a:latin typeface="Bright chalk" pitchFamily="2" charset="0"/>
              </a:rPr>
              <a:t>Over 200</a:t>
            </a:r>
          </a:p>
        </p:txBody>
      </p:sp>
      <p:pic>
        <p:nvPicPr>
          <p:cNvPr id="13" name="Picture 12">
            <a:extLst>
              <a:ext uri="{FF2B5EF4-FFF2-40B4-BE49-F238E27FC236}">
                <a16:creationId xmlns:a16="http://schemas.microsoft.com/office/drawing/2014/main" id="{C2FEBC52-E94A-518A-48EE-86DCCA201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4003217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C2B5D8"/>
        </a:solidFill>
        <a:effectLst/>
      </p:bgPr>
    </p:bg>
    <p:spTree>
      <p:nvGrpSpPr>
        <p:cNvPr id="1" name="Shape 254"/>
        <p:cNvGrpSpPr/>
        <p:nvPr/>
      </p:nvGrpSpPr>
      <p:grpSpPr>
        <a:xfrm>
          <a:off x="0" y="0"/>
          <a:ext cx="0" cy="0"/>
          <a:chOff x="0" y="0"/>
          <a:chExt cx="0" cy="0"/>
        </a:xfrm>
      </p:grpSpPr>
      <p:sp>
        <p:nvSpPr>
          <p:cNvPr id="255" name="Google Shape;255;p2"/>
          <p:cNvSpPr/>
          <p:nvPr/>
        </p:nvSpPr>
        <p:spPr>
          <a:xfrm>
            <a:off x="0" y="0"/>
            <a:ext cx="12192000" cy="12099235"/>
          </a:xfrm>
          <a:prstGeom prst="rect">
            <a:avLst/>
          </a:prstGeom>
          <a:solidFill>
            <a:srgbClr val="FFFFFF"/>
          </a:solidFill>
          <a:ln>
            <a:noFill/>
          </a:ln>
        </p:spPr>
        <p:txBody>
          <a:bodyPr/>
          <a:lstStyle/>
          <a:p>
            <a:endParaRPr lang="en-GB"/>
          </a:p>
        </p:txBody>
      </p:sp>
      <p:pic>
        <p:nvPicPr>
          <p:cNvPr id="256" name="Google Shape;256;p2" descr="Several colorful hands reaching out&#10;&#10;Description automatically generated with medium confidence"/>
          <p:cNvPicPr preferRelativeResize="0"/>
          <p:nvPr/>
        </p:nvPicPr>
        <p:blipFill rotWithShape="1">
          <a:blip r:embed="rId3">
            <a:alphaModFix/>
          </a:blip>
          <a:srcRect/>
          <a:stretch/>
        </p:blipFill>
        <p:spPr>
          <a:xfrm>
            <a:off x="9582596" y="3824378"/>
            <a:ext cx="2900951" cy="3434273"/>
          </a:xfrm>
          <a:prstGeom prst="rect">
            <a:avLst/>
          </a:prstGeom>
          <a:noFill/>
          <a:ln>
            <a:noFill/>
          </a:ln>
        </p:spPr>
      </p:pic>
      <p:sp>
        <p:nvSpPr>
          <p:cNvPr id="257" name="Google Shape;257;p2"/>
          <p:cNvSpPr txBox="1"/>
          <p:nvPr/>
        </p:nvSpPr>
        <p:spPr>
          <a:xfrm>
            <a:off x="1366801" y="2080624"/>
            <a:ext cx="10242104" cy="452431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Arrive on time and be prepared</a:t>
            </a:r>
            <a:endParaRPr/>
          </a:p>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Always say “Assalamu Alaikum” when you enter the room</a:t>
            </a:r>
            <a:endParaRPr/>
          </a:p>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Pay attention and listen to the teacher quietly.</a:t>
            </a:r>
            <a:endParaRPr/>
          </a:p>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Raise your hand if you have a question.</a:t>
            </a:r>
            <a:endParaRPr/>
          </a:p>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Listen to others when they are speaking.</a:t>
            </a:r>
            <a:endParaRPr/>
          </a:p>
          <a:p>
            <a:pPr marL="285750" marR="0" lvl="0" indent="-285750" algn="l" rtl="0">
              <a:lnSpc>
                <a:spcPct val="150000"/>
              </a:lnSpc>
              <a:spcBef>
                <a:spcPts val="0"/>
              </a:spcBef>
              <a:spcAft>
                <a:spcPts val="0"/>
              </a:spcAft>
              <a:buClr>
                <a:schemeClr val="dk1"/>
              </a:buClr>
              <a:buSzPts val="2800"/>
              <a:buFont typeface="NTR"/>
              <a:buChar char="✔️"/>
            </a:pPr>
            <a:r>
              <a:rPr lang="en-GB" sz="2800" b="1">
                <a:solidFill>
                  <a:schemeClr val="dk1"/>
                </a:solidFill>
                <a:latin typeface="Garamond"/>
                <a:ea typeface="Garamond"/>
                <a:cs typeface="Garamond"/>
                <a:sym typeface="Garamond"/>
              </a:rPr>
              <a:t>Work hard and try your best to learn something new.</a:t>
            </a:r>
            <a:endParaRPr/>
          </a:p>
          <a:p>
            <a:pPr marL="0" marR="0" lvl="0" indent="0" algn="l" rtl="0">
              <a:spcBef>
                <a:spcPts val="0"/>
              </a:spcBef>
              <a:spcAft>
                <a:spcPts val="0"/>
              </a:spcAft>
              <a:buNone/>
            </a:pPr>
            <a:endParaRPr sz="1800" b="1">
              <a:solidFill>
                <a:schemeClr val="dk1"/>
              </a:solidFill>
              <a:latin typeface="Garamond"/>
              <a:ea typeface="Garamond"/>
              <a:cs typeface="Garamond"/>
              <a:sym typeface="Garamond"/>
            </a:endParaRPr>
          </a:p>
          <a:p>
            <a:pPr marL="0" marR="0" lvl="0" indent="0" algn="l" rtl="0">
              <a:spcBef>
                <a:spcPts val="0"/>
              </a:spcBef>
              <a:spcAft>
                <a:spcPts val="0"/>
              </a:spcAft>
              <a:buNone/>
            </a:pPr>
            <a:endParaRPr sz="1800" b="1">
              <a:solidFill>
                <a:schemeClr val="dk1"/>
              </a:solidFill>
              <a:latin typeface="Garamond"/>
              <a:ea typeface="Garamond"/>
              <a:cs typeface="Garamond"/>
              <a:sym typeface="Garamond"/>
            </a:endParaRPr>
          </a:p>
        </p:txBody>
      </p:sp>
      <p:grpSp>
        <p:nvGrpSpPr>
          <p:cNvPr id="258" name="Google Shape;258;p2"/>
          <p:cNvGrpSpPr/>
          <p:nvPr/>
        </p:nvGrpSpPr>
        <p:grpSpPr>
          <a:xfrm>
            <a:off x="1527373" y="277454"/>
            <a:ext cx="8859800" cy="1803170"/>
            <a:chOff x="927653" y="277454"/>
            <a:chExt cx="8859800" cy="1803170"/>
          </a:xfrm>
        </p:grpSpPr>
        <p:sp>
          <p:nvSpPr>
            <p:cNvPr id="259" name="Google Shape;259;p2"/>
            <p:cNvSpPr txBox="1"/>
            <p:nvPr/>
          </p:nvSpPr>
          <p:spPr>
            <a:xfrm>
              <a:off x="927653" y="510964"/>
              <a:ext cx="710773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9600" b="1">
                  <a:solidFill>
                    <a:srgbClr val="4B376B"/>
                  </a:solidFill>
                  <a:latin typeface="Garamond"/>
                  <a:ea typeface="Garamond"/>
                  <a:cs typeface="Garamond"/>
                  <a:sym typeface="Garamond"/>
                </a:rPr>
                <a:t>Class Rules</a:t>
              </a:r>
              <a:endParaRPr/>
            </a:p>
          </p:txBody>
        </p:sp>
        <p:pic>
          <p:nvPicPr>
            <p:cNvPr id="260" name="Google Shape;260;p2" descr="Clipboard Checked with solid fill"/>
            <p:cNvPicPr preferRelativeResize="0"/>
            <p:nvPr/>
          </p:nvPicPr>
          <p:blipFill rotWithShape="1">
            <a:blip r:embed="rId4">
              <a:alphaModFix/>
            </a:blip>
            <a:srcRect/>
            <a:stretch/>
          </p:blipFill>
          <p:spPr>
            <a:xfrm>
              <a:off x="7984283" y="277454"/>
              <a:ext cx="1803170" cy="180317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CFC27-2A11-D315-7B29-FB213EB9366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39BF4A5-F8CF-CC84-DDA1-55588B9C61C4}"/>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6B77EE1F-911E-EF38-008A-8F572F158C60}"/>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3</a:t>
            </a:r>
          </a:p>
        </p:txBody>
      </p:sp>
      <p:sp>
        <p:nvSpPr>
          <p:cNvPr id="9" name="TextBox 8">
            <a:extLst>
              <a:ext uri="{FF2B5EF4-FFF2-40B4-BE49-F238E27FC236}">
                <a16:creationId xmlns:a16="http://schemas.microsoft.com/office/drawing/2014/main" id="{462A0500-C06C-42E2-B877-6C19607CD7F2}"/>
              </a:ext>
            </a:extLst>
          </p:cNvPr>
          <p:cNvSpPr txBox="1"/>
          <p:nvPr/>
        </p:nvSpPr>
        <p:spPr>
          <a:xfrm>
            <a:off x="1961535" y="1859090"/>
            <a:ext cx="6499123" cy="1384995"/>
          </a:xfrm>
          <a:prstGeom prst="rect">
            <a:avLst/>
          </a:prstGeom>
          <a:noFill/>
        </p:spPr>
        <p:txBody>
          <a:bodyPr wrap="square" rtlCol="0">
            <a:spAutoFit/>
          </a:bodyPr>
          <a:lstStyle/>
          <a:p>
            <a:r>
              <a:rPr lang="en-GB" sz="2800" b="1" dirty="0">
                <a:solidFill>
                  <a:schemeClr val="bg1"/>
                </a:solidFill>
                <a:latin typeface="Bright chalk" pitchFamily="2" charset="0"/>
              </a:rPr>
              <a:t>Since the establishment of Khilafat, how many countries has the Ahmadiyya Muslim Community spread to?</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8A4FF909-3AD2-9E21-7737-2044B95F73D6}"/>
              </a:ext>
            </a:extLst>
          </p:cNvPr>
          <p:cNvSpPr txBox="1"/>
          <p:nvPr/>
        </p:nvSpPr>
        <p:spPr>
          <a:xfrm>
            <a:off x="1877961" y="3599008"/>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Over 50</a:t>
            </a:r>
          </a:p>
          <a:p>
            <a:pPr marL="514350" indent="-514350">
              <a:buFont typeface="+mj-lt"/>
              <a:buAutoNum type="alphaUcPeriod"/>
            </a:pPr>
            <a:r>
              <a:rPr lang="en-GB" sz="2800" dirty="0">
                <a:solidFill>
                  <a:schemeClr val="bg1"/>
                </a:solidFill>
                <a:latin typeface="Bright chalk" pitchFamily="2" charset="0"/>
              </a:rPr>
              <a:t>Over 100</a:t>
            </a:r>
          </a:p>
          <a:p>
            <a:pPr marL="514350" indent="-514350">
              <a:buFont typeface="+mj-lt"/>
              <a:buAutoNum type="alphaUcPeriod"/>
            </a:pPr>
            <a:r>
              <a:rPr lang="en-GB" sz="2800" dirty="0">
                <a:solidFill>
                  <a:schemeClr val="bg1"/>
                </a:solidFill>
                <a:latin typeface="Bright chalk" pitchFamily="2" charset="0"/>
              </a:rPr>
              <a:t>Over 150</a:t>
            </a:r>
          </a:p>
          <a:p>
            <a:pPr marL="514350" indent="-514350">
              <a:buFont typeface="+mj-lt"/>
              <a:buAutoNum type="alphaUcPeriod"/>
            </a:pPr>
            <a:r>
              <a:rPr lang="en-GB" sz="2800" dirty="0">
                <a:solidFill>
                  <a:srgbClr val="92D050"/>
                </a:solidFill>
                <a:latin typeface="Bright chalk" pitchFamily="2" charset="0"/>
              </a:rPr>
              <a:t>Over 200</a:t>
            </a:r>
          </a:p>
        </p:txBody>
      </p:sp>
      <p:pic>
        <p:nvPicPr>
          <p:cNvPr id="13" name="Picture 12">
            <a:extLst>
              <a:ext uri="{FF2B5EF4-FFF2-40B4-BE49-F238E27FC236}">
                <a16:creationId xmlns:a16="http://schemas.microsoft.com/office/drawing/2014/main" id="{A1C81D56-BD89-29B7-064A-F24B87ED4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915632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9B955-FC28-D429-0464-1D5AB26EF25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3023704-F4EB-E72D-883E-71651957AD2A}"/>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4D85DBD8-AC94-2E7E-2BA3-FAB35813B805}"/>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4</a:t>
            </a:r>
          </a:p>
        </p:txBody>
      </p:sp>
      <p:sp>
        <p:nvSpPr>
          <p:cNvPr id="9" name="TextBox 8">
            <a:extLst>
              <a:ext uri="{FF2B5EF4-FFF2-40B4-BE49-F238E27FC236}">
                <a16:creationId xmlns:a16="http://schemas.microsoft.com/office/drawing/2014/main" id="{02939DB5-B19F-2288-04A3-1439EEF29F8E}"/>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How long did the Khilafat of the first Khalifa last?</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631C2C5C-6B04-F1B9-DFCC-4B72DF7405EE}"/>
              </a:ext>
            </a:extLst>
          </p:cNvPr>
          <p:cNvSpPr txBox="1"/>
          <p:nvPr/>
        </p:nvSpPr>
        <p:spPr>
          <a:xfrm>
            <a:off x="1877961" y="3230042"/>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2 years</a:t>
            </a:r>
          </a:p>
          <a:p>
            <a:pPr marL="514350" indent="-514350">
              <a:buFont typeface="+mj-lt"/>
              <a:buAutoNum type="alphaUcPeriod"/>
            </a:pPr>
            <a:r>
              <a:rPr lang="en-GB" sz="2800" dirty="0">
                <a:solidFill>
                  <a:schemeClr val="bg1"/>
                </a:solidFill>
                <a:latin typeface="Bright chalk" pitchFamily="2" charset="0"/>
              </a:rPr>
              <a:t>4 years</a:t>
            </a:r>
          </a:p>
          <a:p>
            <a:pPr marL="514350" indent="-514350">
              <a:buFont typeface="+mj-lt"/>
              <a:buAutoNum type="alphaUcPeriod"/>
            </a:pPr>
            <a:r>
              <a:rPr lang="en-GB" sz="2800" dirty="0">
                <a:solidFill>
                  <a:schemeClr val="bg1"/>
                </a:solidFill>
                <a:latin typeface="Bright chalk" pitchFamily="2" charset="0"/>
              </a:rPr>
              <a:t>6 years </a:t>
            </a:r>
          </a:p>
          <a:p>
            <a:pPr marL="514350" indent="-514350">
              <a:buFont typeface="+mj-lt"/>
              <a:buAutoNum type="alphaUcPeriod"/>
            </a:pPr>
            <a:r>
              <a:rPr lang="en-GB" sz="2800" dirty="0">
                <a:solidFill>
                  <a:schemeClr val="bg1"/>
                </a:solidFill>
                <a:latin typeface="Bright chalk" pitchFamily="2" charset="0"/>
              </a:rPr>
              <a:t>8 years</a:t>
            </a:r>
          </a:p>
        </p:txBody>
      </p:sp>
      <p:pic>
        <p:nvPicPr>
          <p:cNvPr id="13" name="Picture 12">
            <a:extLst>
              <a:ext uri="{FF2B5EF4-FFF2-40B4-BE49-F238E27FC236}">
                <a16:creationId xmlns:a16="http://schemas.microsoft.com/office/drawing/2014/main" id="{75E73376-EB0F-6C54-72B9-F65E41D5E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311291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043CE-45B6-58F9-3577-F6A1FF80EF4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510F230-8B4C-8AEE-22C2-0F18C24C94A8}"/>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E10F7D6E-4F35-E513-2453-6BB80C249F11}"/>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4</a:t>
            </a:r>
          </a:p>
        </p:txBody>
      </p:sp>
      <p:sp>
        <p:nvSpPr>
          <p:cNvPr id="9" name="TextBox 8">
            <a:extLst>
              <a:ext uri="{FF2B5EF4-FFF2-40B4-BE49-F238E27FC236}">
                <a16:creationId xmlns:a16="http://schemas.microsoft.com/office/drawing/2014/main" id="{2EAE26C7-104C-40A8-F55C-76F94F5B714E}"/>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How long did the Khilafat of the first Khalifa last?</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F547B8BA-7ECA-7E9E-8361-A54D82DC865F}"/>
              </a:ext>
            </a:extLst>
          </p:cNvPr>
          <p:cNvSpPr txBox="1"/>
          <p:nvPr/>
        </p:nvSpPr>
        <p:spPr>
          <a:xfrm>
            <a:off x="1877961" y="3230042"/>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2 years</a:t>
            </a:r>
          </a:p>
          <a:p>
            <a:pPr marL="514350" indent="-514350">
              <a:buFont typeface="+mj-lt"/>
              <a:buAutoNum type="alphaUcPeriod"/>
            </a:pPr>
            <a:r>
              <a:rPr lang="en-GB" sz="2800" dirty="0">
                <a:solidFill>
                  <a:schemeClr val="bg1"/>
                </a:solidFill>
                <a:latin typeface="Bright chalk" pitchFamily="2" charset="0"/>
              </a:rPr>
              <a:t>4 years</a:t>
            </a:r>
          </a:p>
          <a:p>
            <a:pPr marL="514350" indent="-514350">
              <a:buFont typeface="+mj-lt"/>
              <a:buAutoNum type="alphaUcPeriod"/>
            </a:pPr>
            <a:r>
              <a:rPr lang="en-GB" sz="2800" dirty="0">
                <a:solidFill>
                  <a:srgbClr val="92D050"/>
                </a:solidFill>
                <a:latin typeface="Bright chalk" pitchFamily="2" charset="0"/>
              </a:rPr>
              <a:t>6 years </a:t>
            </a:r>
          </a:p>
          <a:p>
            <a:pPr marL="514350" indent="-514350">
              <a:buFont typeface="+mj-lt"/>
              <a:buAutoNum type="alphaUcPeriod"/>
            </a:pPr>
            <a:r>
              <a:rPr lang="en-GB" sz="2800" dirty="0">
                <a:solidFill>
                  <a:schemeClr val="bg1"/>
                </a:solidFill>
                <a:latin typeface="Bright chalk" pitchFamily="2" charset="0"/>
              </a:rPr>
              <a:t>8 years</a:t>
            </a:r>
          </a:p>
        </p:txBody>
      </p:sp>
      <p:pic>
        <p:nvPicPr>
          <p:cNvPr id="13" name="Picture 12">
            <a:extLst>
              <a:ext uri="{FF2B5EF4-FFF2-40B4-BE49-F238E27FC236}">
                <a16:creationId xmlns:a16="http://schemas.microsoft.com/office/drawing/2014/main" id="{CE2CB8E8-57AE-68C1-A726-B74675ABF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3336744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32CC2-F56E-1DE5-6EC7-0BD6F3A93D5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2F4049-7CDD-2EBD-D7D5-B94F9F7933E3}"/>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0B984E93-7B3D-8412-6151-E13760A5796D}"/>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5</a:t>
            </a:r>
          </a:p>
        </p:txBody>
      </p:sp>
      <p:sp>
        <p:nvSpPr>
          <p:cNvPr id="9" name="TextBox 8">
            <a:extLst>
              <a:ext uri="{FF2B5EF4-FFF2-40B4-BE49-F238E27FC236}">
                <a16:creationId xmlns:a16="http://schemas.microsoft.com/office/drawing/2014/main" id="{A5FD4602-10F2-75E7-F09A-F94F56F0FCD9}"/>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On which day is Jalsa Khilafat celebrated each year?</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113129AA-1EEC-98E7-3FF8-0D3457143FC4}"/>
              </a:ext>
            </a:extLst>
          </p:cNvPr>
          <p:cNvSpPr txBox="1"/>
          <p:nvPr/>
        </p:nvSpPr>
        <p:spPr>
          <a:xfrm>
            <a:off x="1877961" y="3230042"/>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20th February</a:t>
            </a:r>
          </a:p>
          <a:p>
            <a:pPr marL="514350" indent="-514350">
              <a:buFont typeface="+mj-lt"/>
              <a:buAutoNum type="alphaUcPeriod"/>
            </a:pPr>
            <a:r>
              <a:rPr lang="en-GB" sz="2800" dirty="0">
                <a:solidFill>
                  <a:schemeClr val="bg1"/>
                </a:solidFill>
                <a:latin typeface="Bright chalk" pitchFamily="2" charset="0"/>
              </a:rPr>
              <a:t>23rd March</a:t>
            </a:r>
          </a:p>
          <a:p>
            <a:pPr marL="514350" indent="-514350">
              <a:buFont typeface="+mj-lt"/>
              <a:buAutoNum type="alphaUcPeriod"/>
            </a:pPr>
            <a:r>
              <a:rPr lang="en-GB" sz="2800" dirty="0">
                <a:solidFill>
                  <a:schemeClr val="bg1"/>
                </a:solidFill>
                <a:latin typeface="Bright chalk" pitchFamily="2" charset="0"/>
              </a:rPr>
              <a:t>26th May</a:t>
            </a:r>
          </a:p>
          <a:p>
            <a:pPr marL="514350" indent="-514350">
              <a:buFont typeface="+mj-lt"/>
              <a:buAutoNum type="alphaUcPeriod"/>
            </a:pPr>
            <a:r>
              <a:rPr lang="en-GB" sz="2800" dirty="0">
                <a:solidFill>
                  <a:schemeClr val="bg1"/>
                </a:solidFill>
                <a:latin typeface="Bright chalk" pitchFamily="2" charset="0"/>
              </a:rPr>
              <a:t>27th May</a:t>
            </a:r>
          </a:p>
        </p:txBody>
      </p:sp>
      <p:pic>
        <p:nvPicPr>
          <p:cNvPr id="13" name="Picture 12">
            <a:extLst>
              <a:ext uri="{FF2B5EF4-FFF2-40B4-BE49-F238E27FC236}">
                <a16:creationId xmlns:a16="http://schemas.microsoft.com/office/drawing/2014/main" id="{9095013E-81DD-A4C8-34D8-77D217BA8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1190605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610AE-E8D5-8964-E984-718F282D8A2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389E50-9CCF-FB57-0B82-3E76C1B22B70}"/>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D51A5144-D9EC-A193-FD2E-D226305DB64B}"/>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5</a:t>
            </a:r>
          </a:p>
        </p:txBody>
      </p:sp>
      <p:sp>
        <p:nvSpPr>
          <p:cNvPr id="9" name="TextBox 8">
            <a:extLst>
              <a:ext uri="{FF2B5EF4-FFF2-40B4-BE49-F238E27FC236}">
                <a16:creationId xmlns:a16="http://schemas.microsoft.com/office/drawing/2014/main" id="{E23E6BC3-73DE-8B93-8351-E9F1724BB385}"/>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On which day is Jalsa Khilafat celebrated each year?</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22742D0C-D860-A4D9-8A67-B33FB892C000}"/>
              </a:ext>
            </a:extLst>
          </p:cNvPr>
          <p:cNvSpPr txBox="1"/>
          <p:nvPr/>
        </p:nvSpPr>
        <p:spPr>
          <a:xfrm>
            <a:off x="1877961" y="3230042"/>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20th February</a:t>
            </a:r>
          </a:p>
          <a:p>
            <a:pPr marL="514350" indent="-514350">
              <a:buFont typeface="+mj-lt"/>
              <a:buAutoNum type="alphaUcPeriod"/>
            </a:pPr>
            <a:r>
              <a:rPr lang="en-GB" sz="2800" dirty="0">
                <a:solidFill>
                  <a:schemeClr val="bg1"/>
                </a:solidFill>
                <a:latin typeface="Bright chalk" pitchFamily="2" charset="0"/>
              </a:rPr>
              <a:t>23rd March</a:t>
            </a:r>
          </a:p>
          <a:p>
            <a:pPr marL="514350" indent="-514350">
              <a:buFont typeface="+mj-lt"/>
              <a:buAutoNum type="alphaUcPeriod"/>
            </a:pPr>
            <a:r>
              <a:rPr lang="en-GB" sz="2800" dirty="0">
                <a:solidFill>
                  <a:schemeClr val="bg1"/>
                </a:solidFill>
                <a:latin typeface="Bright chalk" pitchFamily="2" charset="0"/>
              </a:rPr>
              <a:t>26th May</a:t>
            </a:r>
          </a:p>
          <a:p>
            <a:pPr marL="514350" indent="-514350">
              <a:buFont typeface="+mj-lt"/>
              <a:buAutoNum type="alphaUcPeriod"/>
            </a:pPr>
            <a:r>
              <a:rPr lang="en-GB" sz="2800" dirty="0">
                <a:solidFill>
                  <a:srgbClr val="92D050"/>
                </a:solidFill>
                <a:latin typeface="Bright chalk" pitchFamily="2" charset="0"/>
              </a:rPr>
              <a:t>27th May</a:t>
            </a:r>
          </a:p>
        </p:txBody>
      </p:sp>
      <p:pic>
        <p:nvPicPr>
          <p:cNvPr id="13" name="Picture 12">
            <a:extLst>
              <a:ext uri="{FF2B5EF4-FFF2-40B4-BE49-F238E27FC236}">
                <a16:creationId xmlns:a16="http://schemas.microsoft.com/office/drawing/2014/main" id="{F31E4F9F-0BBE-A986-49CA-DB8C7149D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3470597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E9D52-8EA5-ABE0-BF99-9AE1D399E32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11B7F7A-15CD-42A6-78FE-3D05906B8BE1}"/>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7CC4200D-31EB-49BC-46BE-C1E508C3CD0B}"/>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6</a:t>
            </a:r>
          </a:p>
        </p:txBody>
      </p:sp>
      <p:sp>
        <p:nvSpPr>
          <p:cNvPr id="9" name="TextBox 8">
            <a:extLst>
              <a:ext uri="{FF2B5EF4-FFF2-40B4-BE49-F238E27FC236}">
                <a16:creationId xmlns:a16="http://schemas.microsoft.com/office/drawing/2014/main" id="{42BD2705-6BAD-4649-13DE-1F55904F184D}"/>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Which Khalifa remained Khalifa for the longest amount of time?</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C28E1335-F274-81B9-4415-6F7892F4FC14}"/>
              </a:ext>
            </a:extLst>
          </p:cNvPr>
          <p:cNvSpPr txBox="1"/>
          <p:nvPr/>
        </p:nvSpPr>
        <p:spPr>
          <a:xfrm>
            <a:off x="1877961" y="3230042"/>
            <a:ext cx="6499123" cy="2246769"/>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Hazrat Mirza Nasir Ahmad (rh)</a:t>
            </a:r>
          </a:p>
          <a:p>
            <a:pPr marL="514350" indent="-514350">
              <a:buFont typeface="+mj-lt"/>
              <a:buAutoNum type="alphaUcPeriod"/>
            </a:pPr>
            <a:r>
              <a:rPr lang="en-GB" sz="2800" dirty="0">
                <a:solidFill>
                  <a:schemeClr val="bg1"/>
                </a:solidFill>
                <a:latin typeface="Bright chalk" pitchFamily="2" charset="0"/>
              </a:rPr>
              <a:t>Hazrat Mirza Bashir-</a:t>
            </a:r>
            <a:r>
              <a:rPr lang="en-GB" sz="2800" dirty="0" err="1">
                <a:solidFill>
                  <a:schemeClr val="bg1"/>
                </a:solidFill>
                <a:latin typeface="Bright chalk" pitchFamily="2" charset="0"/>
              </a:rPr>
              <a:t>ud</a:t>
            </a:r>
            <a:r>
              <a:rPr lang="en-GB" sz="2800" dirty="0">
                <a:solidFill>
                  <a:schemeClr val="bg1"/>
                </a:solidFill>
                <a:latin typeface="Bright chalk" pitchFamily="2" charset="0"/>
              </a:rPr>
              <a:t>-Din Mahmood Ahmad (</a:t>
            </a:r>
            <a:r>
              <a:rPr lang="en-GB" sz="2800" dirty="0" err="1">
                <a:solidFill>
                  <a:schemeClr val="bg1"/>
                </a:solidFill>
                <a:latin typeface="Bright chalk" pitchFamily="2" charset="0"/>
              </a:rPr>
              <a:t>ra</a:t>
            </a:r>
            <a:r>
              <a:rPr lang="en-GB" sz="2800" dirty="0">
                <a:solidFill>
                  <a:schemeClr val="bg1"/>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Maulvi Hakeem Noor-</a:t>
            </a:r>
            <a:r>
              <a:rPr lang="en-GB" sz="2800" dirty="0" err="1">
                <a:solidFill>
                  <a:schemeClr val="bg1"/>
                </a:solidFill>
                <a:latin typeface="Bright chalk" pitchFamily="2" charset="0"/>
              </a:rPr>
              <a:t>ud</a:t>
            </a:r>
            <a:r>
              <a:rPr lang="en-GB" sz="2800" dirty="0">
                <a:solidFill>
                  <a:schemeClr val="bg1"/>
                </a:solidFill>
                <a:latin typeface="Bright chalk" pitchFamily="2" charset="0"/>
              </a:rPr>
              <a:t>-Din (</a:t>
            </a:r>
            <a:r>
              <a:rPr lang="en-GB" sz="2800" dirty="0" err="1">
                <a:solidFill>
                  <a:schemeClr val="bg1"/>
                </a:solidFill>
                <a:latin typeface="Bright chalk" pitchFamily="2" charset="0"/>
              </a:rPr>
              <a:t>ra</a:t>
            </a:r>
            <a:r>
              <a:rPr lang="en-GB" sz="2800" dirty="0">
                <a:solidFill>
                  <a:schemeClr val="bg1"/>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Mirza Masroor Ahmad (aba)</a:t>
            </a:r>
          </a:p>
        </p:txBody>
      </p:sp>
      <p:pic>
        <p:nvPicPr>
          <p:cNvPr id="13" name="Picture 12">
            <a:extLst>
              <a:ext uri="{FF2B5EF4-FFF2-40B4-BE49-F238E27FC236}">
                <a16:creationId xmlns:a16="http://schemas.microsoft.com/office/drawing/2014/main" id="{8B360CC9-8011-B0BB-42D4-BA9D184B3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3344518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8362B-25D2-DDDE-94E9-DE2E4EE6F15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410E100-2487-A557-64D6-096E778E6CF7}"/>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A96BAE1F-F91C-6BE5-079F-0A7FBF81CFC4}"/>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6</a:t>
            </a:r>
          </a:p>
        </p:txBody>
      </p:sp>
      <p:sp>
        <p:nvSpPr>
          <p:cNvPr id="9" name="TextBox 8">
            <a:extLst>
              <a:ext uri="{FF2B5EF4-FFF2-40B4-BE49-F238E27FC236}">
                <a16:creationId xmlns:a16="http://schemas.microsoft.com/office/drawing/2014/main" id="{F9B93277-2821-69C9-4F4C-0568E80114B4}"/>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Which Khalifa remained Khalifa for the longest amount of time?</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2DDD3D4F-82E6-6A73-3F15-328C72FF9DDE}"/>
              </a:ext>
            </a:extLst>
          </p:cNvPr>
          <p:cNvSpPr txBox="1"/>
          <p:nvPr/>
        </p:nvSpPr>
        <p:spPr>
          <a:xfrm>
            <a:off x="1877961" y="3230042"/>
            <a:ext cx="6499123" cy="2246769"/>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Hazrat Mirza Nasir Ahmad (rh)</a:t>
            </a:r>
          </a:p>
          <a:p>
            <a:pPr marL="514350" indent="-514350">
              <a:buFont typeface="+mj-lt"/>
              <a:buAutoNum type="alphaUcPeriod"/>
            </a:pPr>
            <a:r>
              <a:rPr lang="en-GB" sz="2800" dirty="0">
                <a:solidFill>
                  <a:srgbClr val="92D050"/>
                </a:solidFill>
                <a:latin typeface="Bright chalk" pitchFamily="2" charset="0"/>
              </a:rPr>
              <a:t>Hazrat Mirza Bashir-</a:t>
            </a:r>
            <a:r>
              <a:rPr lang="en-GB" sz="2800" dirty="0" err="1">
                <a:solidFill>
                  <a:srgbClr val="92D050"/>
                </a:solidFill>
                <a:latin typeface="Bright chalk" pitchFamily="2" charset="0"/>
              </a:rPr>
              <a:t>ud</a:t>
            </a:r>
            <a:r>
              <a:rPr lang="en-GB" sz="2800" dirty="0">
                <a:solidFill>
                  <a:srgbClr val="92D050"/>
                </a:solidFill>
                <a:latin typeface="Bright chalk" pitchFamily="2" charset="0"/>
              </a:rPr>
              <a:t>-Din Mahmood Ahmad (</a:t>
            </a:r>
            <a:r>
              <a:rPr lang="en-GB" sz="2800" dirty="0" err="1">
                <a:solidFill>
                  <a:srgbClr val="92D050"/>
                </a:solidFill>
                <a:latin typeface="Bright chalk" pitchFamily="2" charset="0"/>
              </a:rPr>
              <a:t>ra</a:t>
            </a:r>
            <a:r>
              <a:rPr lang="en-GB" sz="2800" dirty="0">
                <a:solidFill>
                  <a:srgbClr val="92D050"/>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Maulvi Hakeem Noor-</a:t>
            </a:r>
            <a:r>
              <a:rPr lang="en-GB" sz="2800" dirty="0" err="1">
                <a:solidFill>
                  <a:schemeClr val="bg1"/>
                </a:solidFill>
                <a:latin typeface="Bright chalk" pitchFamily="2" charset="0"/>
              </a:rPr>
              <a:t>ud</a:t>
            </a:r>
            <a:r>
              <a:rPr lang="en-GB" sz="2800" dirty="0">
                <a:solidFill>
                  <a:schemeClr val="bg1"/>
                </a:solidFill>
                <a:latin typeface="Bright chalk" pitchFamily="2" charset="0"/>
              </a:rPr>
              <a:t>-Din (</a:t>
            </a:r>
            <a:r>
              <a:rPr lang="en-GB" sz="2800" dirty="0" err="1">
                <a:solidFill>
                  <a:schemeClr val="bg1"/>
                </a:solidFill>
                <a:latin typeface="Bright chalk" pitchFamily="2" charset="0"/>
              </a:rPr>
              <a:t>ra</a:t>
            </a:r>
            <a:r>
              <a:rPr lang="en-GB" sz="2800" dirty="0">
                <a:solidFill>
                  <a:schemeClr val="bg1"/>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Mirza Masroor Ahmad (aba)</a:t>
            </a:r>
          </a:p>
        </p:txBody>
      </p:sp>
      <p:pic>
        <p:nvPicPr>
          <p:cNvPr id="13" name="Picture 12">
            <a:extLst>
              <a:ext uri="{FF2B5EF4-FFF2-40B4-BE49-F238E27FC236}">
                <a16:creationId xmlns:a16="http://schemas.microsoft.com/office/drawing/2014/main" id="{565F8804-ECB9-DEB0-DB4E-8CE8DFFAB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173911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4C512-DA02-66CD-72F8-0783FEF4FD8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D9DADAF-4000-1F81-1023-8A4BDD6755E4}"/>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D07F704C-AF4B-3290-2145-91E7289F7392}"/>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7</a:t>
            </a:r>
          </a:p>
        </p:txBody>
      </p:sp>
      <p:sp>
        <p:nvSpPr>
          <p:cNvPr id="9" name="TextBox 8">
            <a:extLst>
              <a:ext uri="{FF2B5EF4-FFF2-40B4-BE49-F238E27FC236}">
                <a16:creationId xmlns:a16="http://schemas.microsoft.com/office/drawing/2014/main" id="{F75069F8-66F3-5C5F-15A4-74534467D2B9}"/>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Which Khalifa had memorised the entire Holy </a:t>
            </a:r>
            <a:r>
              <a:rPr lang="en-GB" sz="2800" b="1" dirty="0" err="1">
                <a:solidFill>
                  <a:schemeClr val="bg1"/>
                </a:solidFill>
                <a:latin typeface="Bright chalk" pitchFamily="2" charset="0"/>
              </a:rPr>
              <a:t>Qu’ran</a:t>
            </a:r>
            <a:r>
              <a:rPr lang="en-GB" sz="2800" b="1" dirty="0">
                <a:solidFill>
                  <a:schemeClr val="bg1"/>
                </a:solidFill>
                <a:latin typeface="Bright chalk" pitchFamily="2" charset="0"/>
              </a:rPr>
              <a:t>?</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B63C5084-038D-3B59-D7EB-4611DEC0B149}"/>
              </a:ext>
            </a:extLst>
          </p:cNvPr>
          <p:cNvSpPr txBox="1"/>
          <p:nvPr/>
        </p:nvSpPr>
        <p:spPr>
          <a:xfrm>
            <a:off x="1877961" y="3230042"/>
            <a:ext cx="6499123" cy="2246769"/>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Hazrat Mirza Nasir Ahmad (rh)</a:t>
            </a:r>
          </a:p>
          <a:p>
            <a:pPr marL="514350" indent="-514350">
              <a:buFont typeface="+mj-lt"/>
              <a:buAutoNum type="alphaUcPeriod"/>
            </a:pPr>
            <a:r>
              <a:rPr lang="en-GB" sz="2800" dirty="0">
                <a:solidFill>
                  <a:schemeClr val="bg1"/>
                </a:solidFill>
                <a:latin typeface="Bright chalk" pitchFamily="2" charset="0"/>
              </a:rPr>
              <a:t>Hazrat Mirza Bashir-</a:t>
            </a:r>
            <a:r>
              <a:rPr lang="en-GB" sz="2800" dirty="0" err="1">
                <a:solidFill>
                  <a:schemeClr val="bg1"/>
                </a:solidFill>
                <a:latin typeface="Bright chalk" pitchFamily="2" charset="0"/>
              </a:rPr>
              <a:t>ud</a:t>
            </a:r>
            <a:r>
              <a:rPr lang="en-GB" sz="2800" dirty="0">
                <a:solidFill>
                  <a:schemeClr val="bg1"/>
                </a:solidFill>
                <a:latin typeface="Bright chalk" pitchFamily="2" charset="0"/>
              </a:rPr>
              <a:t>-Din Mahmood Ahmad (</a:t>
            </a:r>
            <a:r>
              <a:rPr lang="en-GB" sz="2800" dirty="0" err="1">
                <a:solidFill>
                  <a:schemeClr val="bg1"/>
                </a:solidFill>
                <a:latin typeface="Bright chalk" pitchFamily="2" charset="0"/>
              </a:rPr>
              <a:t>ra</a:t>
            </a:r>
            <a:r>
              <a:rPr lang="en-GB" sz="2800" dirty="0">
                <a:solidFill>
                  <a:schemeClr val="bg1"/>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Maulvi Hakeem Noor-</a:t>
            </a:r>
            <a:r>
              <a:rPr lang="en-GB" sz="2800" dirty="0" err="1">
                <a:solidFill>
                  <a:schemeClr val="bg1"/>
                </a:solidFill>
                <a:latin typeface="Bright chalk" pitchFamily="2" charset="0"/>
              </a:rPr>
              <a:t>ud</a:t>
            </a:r>
            <a:r>
              <a:rPr lang="en-GB" sz="2800" dirty="0">
                <a:solidFill>
                  <a:schemeClr val="bg1"/>
                </a:solidFill>
                <a:latin typeface="Bright chalk" pitchFamily="2" charset="0"/>
              </a:rPr>
              <a:t>-Din (</a:t>
            </a:r>
            <a:r>
              <a:rPr lang="en-GB" sz="2800" dirty="0" err="1">
                <a:solidFill>
                  <a:schemeClr val="bg1"/>
                </a:solidFill>
                <a:latin typeface="Bright chalk" pitchFamily="2" charset="0"/>
              </a:rPr>
              <a:t>ra</a:t>
            </a:r>
            <a:r>
              <a:rPr lang="en-GB" sz="2800" dirty="0">
                <a:solidFill>
                  <a:schemeClr val="bg1"/>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Mirza Masroor Ahmad (aba)</a:t>
            </a:r>
          </a:p>
        </p:txBody>
      </p:sp>
      <p:pic>
        <p:nvPicPr>
          <p:cNvPr id="13" name="Picture 12">
            <a:extLst>
              <a:ext uri="{FF2B5EF4-FFF2-40B4-BE49-F238E27FC236}">
                <a16:creationId xmlns:a16="http://schemas.microsoft.com/office/drawing/2014/main" id="{816193BB-8800-984E-8DFC-6C06FE590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355474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B8BCC-2763-5672-2FD1-E7BE3951F19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FA682DA-1369-52B4-73D2-509C755C1952}"/>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FABDE642-FE5C-1552-7FE8-13D288C2128E}"/>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7</a:t>
            </a:r>
          </a:p>
        </p:txBody>
      </p:sp>
      <p:sp>
        <p:nvSpPr>
          <p:cNvPr id="9" name="TextBox 8">
            <a:extLst>
              <a:ext uri="{FF2B5EF4-FFF2-40B4-BE49-F238E27FC236}">
                <a16:creationId xmlns:a16="http://schemas.microsoft.com/office/drawing/2014/main" id="{0644A6A9-DD92-DB60-EEDF-BACC68420B2A}"/>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Which Khalifa had memorised the entire Holy </a:t>
            </a:r>
            <a:r>
              <a:rPr lang="en-GB" sz="2800" b="1" dirty="0" err="1">
                <a:solidFill>
                  <a:schemeClr val="bg1"/>
                </a:solidFill>
                <a:latin typeface="Bright chalk" pitchFamily="2" charset="0"/>
              </a:rPr>
              <a:t>Qu’ran</a:t>
            </a:r>
            <a:r>
              <a:rPr lang="en-GB" sz="2800" b="1" dirty="0">
                <a:solidFill>
                  <a:schemeClr val="bg1"/>
                </a:solidFill>
                <a:latin typeface="Bright chalk" pitchFamily="2" charset="0"/>
              </a:rPr>
              <a:t>?</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1E53BBE8-1090-78DB-9B8A-873DD3AEE4B7}"/>
              </a:ext>
            </a:extLst>
          </p:cNvPr>
          <p:cNvSpPr txBox="1"/>
          <p:nvPr/>
        </p:nvSpPr>
        <p:spPr>
          <a:xfrm>
            <a:off x="1877961" y="3230042"/>
            <a:ext cx="6499123" cy="2246769"/>
          </a:xfrm>
          <a:prstGeom prst="rect">
            <a:avLst/>
          </a:prstGeom>
          <a:noFill/>
        </p:spPr>
        <p:txBody>
          <a:bodyPr wrap="square" rtlCol="0">
            <a:spAutoFit/>
          </a:bodyPr>
          <a:lstStyle/>
          <a:p>
            <a:pPr marL="514350" indent="-514350">
              <a:buFont typeface="+mj-lt"/>
              <a:buAutoNum type="alphaUcPeriod"/>
            </a:pPr>
            <a:r>
              <a:rPr lang="en-GB" sz="2800" dirty="0">
                <a:solidFill>
                  <a:srgbClr val="92D050"/>
                </a:solidFill>
                <a:latin typeface="Bright chalk" pitchFamily="2" charset="0"/>
              </a:rPr>
              <a:t>Hazrat Mirza Nasir Ahmad (rh)</a:t>
            </a:r>
          </a:p>
          <a:p>
            <a:pPr marL="514350" indent="-514350">
              <a:buFont typeface="+mj-lt"/>
              <a:buAutoNum type="alphaUcPeriod"/>
            </a:pPr>
            <a:r>
              <a:rPr lang="en-GB" sz="2800" dirty="0">
                <a:solidFill>
                  <a:schemeClr val="bg1"/>
                </a:solidFill>
                <a:latin typeface="Bright chalk" pitchFamily="2" charset="0"/>
              </a:rPr>
              <a:t>Hazrat Mirza Bashir-</a:t>
            </a:r>
            <a:r>
              <a:rPr lang="en-GB" sz="2800" dirty="0" err="1">
                <a:solidFill>
                  <a:schemeClr val="bg1"/>
                </a:solidFill>
                <a:latin typeface="Bright chalk" pitchFamily="2" charset="0"/>
              </a:rPr>
              <a:t>ud</a:t>
            </a:r>
            <a:r>
              <a:rPr lang="en-GB" sz="2800" dirty="0">
                <a:solidFill>
                  <a:schemeClr val="bg1"/>
                </a:solidFill>
                <a:latin typeface="Bright chalk" pitchFamily="2" charset="0"/>
              </a:rPr>
              <a:t>-Din Mahmood Ahmad (</a:t>
            </a:r>
            <a:r>
              <a:rPr lang="en-GB" sz="2800" dirty="0" err="1">
                <a:solidFill>
                  <a:schemeClr val="bg1"/>
                </a:solidFill>
                <a:latin typeface="Bright chalk" pitchFamily="2" charset="0"/>
              </a:rPr>
              <a:t>ra</a:t>
            </a:r>
            <a:r>
              <a:rPr lang="en-GB" sz="2800" dirty="0">
                <a:solidFill>
                  <a:schemeClr val="bg1"/>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Maulvi Hakeem Noor-</a:t>
            </a:r>
            <a:r>
              <a:rPr lang="en-GB" sz="2800" dirty="0" err="1">
                <a:solidFill>
                  <a:schemeClr val="bg1"/>
                </a:solidFill>
                <a:latin typeface="Bright chalk" pitchFamily="2" charset="0"/>
              </a:rPr>
              <a:t>ud</a:t>
            </a:r>
            <a:r>
              <a:rPr lang="en-GB" sz="2800" dirty="0">
                <a:solidFill>
                  <a:schemeClr val="bg1"/>
                </a:solidFill>
                <a:latin typeface="Bright chalk" pitchFamily="2" charset="0"/>
              </a:rPr>
              <a:t>-Din (</a:t>
            </a:r>
            <a:r>
              <a:rPr lang="en-GB" sz="2800" dirty="0" err="1">
                <a:solidFill>
                  <a:schemeClr val="bg1"/>
                </a:solidFill>
                <a:latin typeface="Bright chalk" pitchFamily="2" charset="0"/>
              </a:rPr>
              <a:t>ra</a:t>
            </a:r>
            <a:r>
              <a:rPr lang="en-GB" sz="2800" dirty="0">
                <a:solidFill>
                  <a:schemeClr val="bg1"/>
                </a:solidFill>
                <a:latin typeface="Bright chalk" pitchFamily="2" charset="0"/>
              </a:rPr>
              <a:t>)</a:t>
            </a:r>
          </a:p>
          <a:p>
            <a:pPr marL="514350" indent="-514350">
              <a:buFont typeface="+mj-lt"/>
              <a:buAutoNum type="alphaUcPeriod"/>
            </a:pPr>
            <a:r>
              <a:rPr lang="en-GB" sz="2800" dirty="0">
                <a:solidFill>
                  <a:schemeClr val="bg1"/>
                </a:solidFill>
                <a:latin typeface="Bright chalk" pitchFamily="2" charset="0"/>
              </a:rPr>
              <a:t>Hazrat Mirza Masroor Ahmad (aba)</a:t>
            </a:r>
          </a:p>
        </p:txBody>
      </p:sp>
      <p:pic>
        <p:nvPicPr>
          <p:cNvPr id="13" name="Picture 12">
            <a:extLst>
              <a:ext uri="{FF2B5EF4-FFF2-40B4-BE49-F238E27FC236}">
                <a16:creationId xmlns:a16="http://schemas.microsoft.com/office/drawing/2014/main" id="{7452B017-F974-37E9-200B-EE7D61895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55826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C5112-E232-9D9C-5ADA-29842D5D67B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D76B011-3498-B262-875B-08E9A542BA12}"/>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56F917C0-300E-472D-6E28-EC7D77801492}"/>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8</a:t>
            </a:r>
          </a:p>
        </p:txBody>
      </p:sp>
      <p:sp>
        <p:nvSpPr>
          <p:cNvPr id="9" name="TextBox 8">
            <a:extLst>
              <a:ext uri="{FF2B5EF4-FFF2-40B4-BE49-F238E27FC236}">
                <a16:creationId xmlns:a16="http://schemas.microsoft.com/office/drawing/2014/main" id="{08D9EFD7-57CD-CD35-8C89-E06A4D3B5366}"/>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In which book did the Promised Messiah (as) mention the system of </a:t>
            </a:r>
            <a:r>
              <a:rPr lang="en-GB" sz="2800" b="1" dirty="0" err="1">
                <a:solidFill>
                  <a:schemeClr val="bg1"/>
                </a:solidFill>
                <a:latin typeface="Bright chalk" pitchFamily="2" charset="0"/>
              </a:rPr>
              <a:t>Khailafat</a:t>
            </a:r>
            <a:r>
              <a:rPr lang="en-GB" sz="2800" b="1" dirty="0">
                <a:solidFill>
                  <a:schemeClr val="bg1"/>
                </a:solidFill>
                <a:latin typeface="Bright chalk" pitchFamily="2" charset="0"/>
              </a:rPr>
              <a:t>?</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42DCD4EE-6921-871C-6991-013632B22757}"/>
              </a:ext>
            </a:extLst>
          </p:cNvPr>
          <p:cNvSpPr txBox="1"/>
          <p:nvPr/>
        </p:nvSpPr>
        <p:spPr>
          <a:xfrm>
            <a:off x="1877961" y="3230042"/>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Brahin-e-Ahmadiyya</a:t>
            </a:r>
          </a:p>
          <a:p>
            <a:pPr marL="514350" indent="-514350">
              <a:buFont typeface="+mj-lt"/>
              <a:buAutoNum type="alphaUcPeriod"/>
            </a:pPr>
            <a:r>
              <a:rPr lang="en-GB" sz="2800" dirty="0">
                <a:solidFill>
                  <a:schemeClr val="bg1"/>
                </a:solidFill>
                <a:latin typeface="Bright chalk" pitchFamily="2" charset="0"/>
              </a:rPr>
              <a:t>Jesus in India</a:t>
            </a:r>
          </a:p>
          <a:p>
            <a:pPr marL="514350" indent="-514350">
              <a:buFont typeface="+mj-lt"/>
              <a:buAutoNum type="alphaUcPeriod"/>
            </a:pPr>
            <a:r>
              <a:rPr lang="en-GB" sz="2800" dirty="0">
                <a:solidFill>
                  <a:schemeClr val="bg1"/>
                </a:solidFill>
                <a:latin typeface="Bright chalk" pitchFamily="2" charset="0"/>
              </a:rPr>
              <a:t>The Will</a:t>
            </a:r>
          </a:p>
          <a:p>
            <a:pPr marL="514350" indent="-514350">
              <a:buFont typeface="+mj-lt"/>
              <a:buAutoNum type="alphaUcPeriod"/>
            </a:pPr>
            <a:r>
              <a:rPr lang="en-GB" sz="2800" dirty="0" err="1">
                <a:solidFill>
                  <a:schemeClr val="bg1"/>
                </a:solidFill>
                <a:latin typeface="Bright chalk" pitchFamily="2" charset="0"/>
              </a:rPr>
              <a:t>Malfuzat</a:t>
            </a:r>
            <a:endParaRPr lang="en-GB" sz="2800" dirty="0">
              <a:solidFill>
                <a:schemeClr val="bg1"/>
              </a:solidFill>
              <a:latin typeface="Bright chalk" pitchFamily="2" charset="0"/>
            </a:endParaRPr>
          </a:p>
        </p:txBody>
      </p:sp>
      <p:pic>
        <p:nvPicPr>
          <p:cNvPr id="13" name="Picture 12">
            <a:extLst>
              <a:ext uri="{FF2B5EF4-FFF2-40B4-BE49-F238E27FC236}">
                <a16:creationId xmlns:a16="http://schemas.microsoft.com/office/drawing/2014/main" id="{4635E387-8763-CBC2-D17C-85668E7A5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2725803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64"/>
        <p:cNvGrpSpPr/>
        <p:nvPr/>
      </p:nvGrpSpPr>
      <p:grpSpPr>
        <a:xfrm>
          <a:off x="0" y="0"/>
          <a:ext cx="0" cy="0"/>
          <a:chOff x="0" y="0"/>
          <a:chExt cx="0" cy="0"/>
        </a:xfrm>
      </p:grpSpPr>
      <p:sp>
        <p:nvSpPr>
          <p:cNvPr id="265" name="Google Shape;265;p3"/>
          <p:cNvSpPr/>
          <p:nvPr/>
        </p:nvSpPr>
        <p:spPr>
          <a:xfrm>
            <a:off x="-8874816" y="-5585864"/>
            <a:ext cx="22876566" cy="16783738"/>
          </a:xfrm>
          <a:prstGeom prst="rect">
            <a:avLst/>
          </a:prstGeom>
          <a:solidFill>
            <a:srgbClr val="FFFFFF"/>
          </a:solidFill>
          <a:ln>
            <a:noFill/>
          </a:ln>
        </p:spPr>
        <p:txBody>
          <a:bodyPr/>
          <a:lstStyle/>
          <a:p>
            <a:endParaRPr lang="en-GB"/>
          </a:p>
        </p:txBody>
      </p:sp>
      <p:sp>
        <p:nvSpPr>
          <p:cNvPr id="266" name="Google Shape;266;p3"/>
          <p:cNvSpPr txBox="1"/>
          <p:nvPr/>
        </p:nvSpPr>
        <p:spPr>
          <a:xfrm>
            <a:off x="664081" y="357632"/>
            <a:ext cx="438499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chemeClr val="dk1"/>
                </a:solidFill>
                <a:latin typeface="Garamond"/>
                <a:ea typeface="Garamond"/>
                <a:cs typeface="Garamond"/>
                <a:sym typeface="Garamond"/>
              </a:rPr>
              <a:t>Lesson Plan</a:t>
            </a:r>
            <a:endParaRPr/>
          </a:p>
        </p:txBody>
      </p:sp>
      <p:sp>
        <p:nvSpPr>
          <p:cNvPr id="267" name="Google Shape;267;p3"/>
          <p:cNvSpPr txBox="1"/>
          <p:nvPr/>
        </p:nvSpPr>
        <p:spPr>
          <a:xfrm>
            <a:off x="664081" y="1162094"/>
            <a:ext cx="4384997" cy="519616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1. Tilawat </a:t>
            </a:r>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2. Hadith</a:t>
            </a:r>
            <a:endParaRPr sz="2800">
              <a:solidFill>
                <a:schemeClr val="dk1"/>
              </a:solidFill>
              <a:latin typeface="Garamond"/>
              <a:ea typeface="Garamond"/>
              <a:cs typeface="Garamond"/>
              <a:sym typeface="Garamond"/>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3. Thought of the Week</a:t>
            </a:r>
            <a:endParaRPr sz="2800">
              <a:solidFill>
                <a:schemeClr val="dk1"/>
              </a:solidFill>
              <a:latin typeface="Garamond"/>
              <a:ea typeface="Garamond"/>
              <a:cs typeface="Garamond"/>
              <a:sym typeface="Garamond"/>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4. Homework Recap</a:t>
            </a:r>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5. Salat Recap</a:t>
            </a:r>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6. Friday Sermon</a:t>
            </a:r>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7. Learning Time</a:t>
            </a:r>
            <a:endParaRPr sz="2800">
              <a:solidFill>
                <a:schemeClr val="dk1"/>
              </a:solidFill>
              <a:latin typeface="Garamond"/>
              <a:ea typeface="Garamond"/>
              <a:cs typeface="Garamond"/>
              <a:sym typeface="Garamond"/>
            </a:endParaRPr>
          </a:p>
          <a:p>
            <a:pPr marL="0" marR="0" lvl="0" indent="0" algn="l" rtl="0">
              <a:lnSpc>
                <a:spcPct val="150000"/>
              </a:lnSpc>
              <a:spcBef>
                <a:spcPts val="0"/>
              </a:spcBef>
              <a:spcAft>
                <a:spcPts val="0"/>
              </a:spcAft>
              <a:buNone/>
            </a:pPr>
            <a:r>
              <a:rPr lang="en-GB" sz="2800">
                <a:solidFill>
                  <a:schemeClr val="dk1"/>
                </a:solidFill>
                <a:latin typeface="Garamond"/>
                <a:ea typeface="Garamond"/>
                <a:cs typeface="Garamond"/>
                <a:sym typeface="Garamond"/>
              </a:rPr>
              <a:t>8. Announcements!</a:t>
            </a:r>
            <a:endParaRPr sz="1800">
              <a:solidFill>
                <a:schemeClr val="dk1"/>
              </a:solidFill>
              <a:latin typeface="Garamond"/>
              <a:ea typeface="Garamond"/>
              <a:cs typeface="Garamond"/>
              <a:sym typeface="Garamond"/>
            </a:endParaRPr>
          </a:p>
        </p:txBody>
      </p:sp>
      <p:sp>
        <p:nvSpPr>
          <p:cNvPr id="268" name="Google Shape;268;p3"/>
          <p:cNvSpPr txBox="1"/>
          <p:nvPr/>
        </p:nvSpPr>
        <p:spPr>
          <a:xfrm>
            <a:off x="10827026" y="-59634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3"/>
          <p:cNvSpPr txBox="1"/>
          <p:nvPr/>
        </p:nvSpPr>
        <p:spPr>
          <a:xfrm>
            <a:off x="7142922" y="1575250"/>
            <a:ext cx="438499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chemeClr val="dk1"/>
                </a:solidFill>
                <a:latin typeface="Garamond"/>
                <a:ea typeface="Garamond"/>
                <a:cs typeface="Garamond"/>
                <a:sym typeface="Garamond"/>
              </a:rPr>
              <a:t>Are you prepared for today’s lesson?</a:t>
            </a:r>
            <a:endParaRPr/>
          </a:p>
        </p:txBody>
      </p:sp>
      <p:sp>
        <p:nvSpPr>
          <p:cNvPr id="270" name="Google Shape;270;p3"/>
          <p:cNvSpPr txBox="1"/>
          <p:nvPr/>
        </p:nvSpPr>
        <p:spPr>
          <a:xfrm>
            <a:off x="7142922" y="3159201"/>
            <a:ext cx="4384997" cy="196117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2800"/>
              <a:buFont typeface="Noto Sans Symbols"/>
              <a:buChar char="✔"/>
            </a:pPr>
            <a:r>
              <a:rPr lang="en-GB" sz="2800">
                <a:solidFill>
                  <a:schemeClr val="dk1"/>
                </a:solidFill>
                <a:latin typeface="Garamond"/>
                <a:ea typeface="Garamond"/>
                <a:cs typeface="Garamond"/>
                <a:sym typeface="Garamond"/>
              </a:rPr>
              <a:t>Topi</a:t>
            </a:r>
            <a:endParaRPr/>
          </a:p>
          <a:p>
            <a:pPr marL="457200" marR="0" lvl="0" indent="-457200" algn="l" rtl="0">
              <a:lnSpc>
                <a:spcPct val="150000"/>
              </a:lnSpc>
              <a:spcBef>
                <a:spcPts val="0"/>
              </a:spcBef>
              <a:spcAft>
                <a:spcPts val="0"/>
              </a:spcAft>
              <a:buClr>
                <a:schemeClr val="dk1"/>
              </a:buClr>
              <a:buSzPts val="2800"/>
              <a:buFont typeface="Noto Sans Symbols"/>
              <a:buChar char="✔"/>
            </a:pPr>
            <a:r>
              <a:rPr lang="en-GB" sz="2800">
                <a:solidFill>
                  <a:schemeClr val="dk1"/>
                </a:solidFill>
                <a:latin typeface="Garamond"/>
                <a:ea typeface="Garamond"/>
                <a:cs typeface="Garamond"/>
                <a:sym typeface="Garamond"/>
              </a:rPr>
              <a:t>Class Handout</a:t>
            </a:r>
            <a:endParaRPr/>
          </a:p>
          <a:p>
            <a:pPr marL="457200" marR="0" lvl="0" indent="-457200" algn="l" rtl="0">
              <a:lnSpc>
                <a:spcPct val="150000"/>
              </a:lnSpc>
              <a:spcBef>
                <a:spcPts val="0"/>
              </a:spcBef>
              <a:spcAft>
                <a:spcPts val="0"/>
              </a:spcAft>
              <a:buClr>
                <a:schemeClr val="dk1"/>
              </a:buClr>
              <a:buSzPts val="2800"/>
              <a:buFont typeface="Noto Sans Symbols"/>
              <a:buChar char="✔"/>
            </a:pPr>
            <a:r>
              <a:rPr lang="en-GB" sz="2800">
                <a:solidFill>
                  <a:schemeClr val="dk1"/>
                </a:solidFill>
                <a:latin typeface="Garamond"/>
                <a:ea typeface="Garamond"/>
                <a:cs typeface="Garamond"/>
                <a:sym typeface="Garamond"/>
              </a:rPr>
              <a:t>Pen / Pencil</a:t>
            </a:r>
            <a:endParaRPr/>
          </a:p>
        </p:txBody>
      </p:sp>
      <p:cxnSp>
        <p:nvCxnSpPr>
          <p:cNvPr id="271" name="Google Shape;271;p3"/>
          <p:cNvCxnSpPr/>
          <p:nvPr/>
        </p:nvCxnSpPr>
        <p:spPr>
          <a:xfrm>
            <a:off x="6134100" y="1362075"/>
            <a:ext cx="0" cy="4133850"/>
          </a:xfrm>
          <a:prstGeom prst="straightConnector1">
            <a:avLst/>
          </a:prstGeom>
          <a:noFill/>
          <a:ln w="38100" cap="flat" cmpd="sng">
            <a:solidFill>
              <a:schemeClr val="dk1"/>
            </a:solidFill>
            <a:prstDash val="solid"/>
            <a:miter lim="800000"/>
            <a:headEnd type="none" w="sm" len="sm"/>
            <a:tailEnd type="none" w="sm" len="sm"/>
          </a:ln>
        </p:spPr>
      </p:cxnSp>
      <p:pic>
        <p:nvPicPr>
          <p:cNvPr id="272" name="Google Shape;272;p3" descr="Clock with solid fill"/>
          <p:cNvPicPr preferRelativeResize="0"/>
          <p:nvPr/>
        </p:nvPicPr>
        <p:blipFill rotWithShape="1">
          <a:blip r:embed="rId3">
            <a:alphaModFix/>
          </a:blip>
          <a:srcRect/>
          <a:stretch/>
        </p:blipFill>
        <p:spPr>
          <a:xfrm>
            <a:off x="4677189" y="357632"/>
            <a:ext cx="914400" cy="914400"/>
          </a:xfrm>
          <a:prstGeom prst="rect">
            <a:avLst/>
          </a:prstGeom>
          <a:noFill/>
          <a:ln>
            <a:noFill/>
          </a:ln>
        </p:spPr>
      </p:pic>
      <p:pic>
        <p:nvPicPr>
          <p:cNvPr id="273" name="Google Shape;273;p3" descr="Clipboard outline"/>
          <p:cNvPicPr preferRelativeResize="0"/>
          <p:nvPr/>
        </p:nvPicPr>
        <p:blipFill rotWithShape="1">
          <a:blip r:embed="rId4">
            <a:alphaModFix/>
          </a:blip>
          <a:srcRect/>
          <a:stretch/>
        </p:blipFill>
        <p:spPr>
          <a:xfrm>
            <a:off x="9856041" y="3353978"/>
            <a:ext cx="1571623" cy="157162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8A78A-E3AA-EB58-CF22-A1D0E3AB339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0A65224-0E78-7AD4-C071-2B219D629EA4}"/>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8C0F28D7-4C03-8F48-5C9B-EE84022A9FAF}"/>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8</a:t>
            </a:r>
          </a:p>
        </p:txBody>
      </p:sp>
      <p:sp>
        <p:nvSpPr>
          <p:cNvPr id="9" name="TextBox 8">
            <a:extLst>
              <a:ext uri="{FF2B5EF4-FFF2-40B4-BE49-F238E27FC236}">
                <a16:creationId xmlns:a16="http://schemas.microsoft.com/office/drawing/2014/main" id="{D5E974FE-3344-9BA5-FC88-4DB2BAD392C5}"/>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In which book did the Promised Messiah (as) mention the system of </a:t>
            </a:r>
            <a:r>
              <a:rPr lang="en-GB" sz="2800" b="1" dirty="0" err="1">
                <a:solidFill>
                  <a:schemeClr val="bg1"/>
                </a:solidFill>
                <a:latin typeface="Bright chalk" pitchFamily="2" charset="0"/>
              </a:rPr>
              <a:t>Khailafat</a:t>
            </a:r>
            <a:r>
              <a:rPr lang="en-GB" sz="2800" b="1" dirty="0">
                <a:solidFill>
                  <a:schemeClr val="bg1"/>
                </a:solidFill>
                <a:latin typeface="Bright chalk" pitchFamily="2" charset="0"/>
              </a:rPr>
              <a:t>?</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4629750E-1482-B331-12D1-C4D5E7A76AFD}"/>
              </a:ext>
            </a:extLst>
          </p:cNvPr>
          <p:cNvSpPr txBox="1"/>
          <p:nvPr/>
        </p:nvSpPr>
        <p:spPr>
          <a:xfrm>
            <a:off x="1877961" y="3230042"/>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Brahin-e-Ahmadiyya</a:t>
            </a:r>
          </a:p>
          <a:p>
            <a:pPr marL="514350" indent="-514350">
              <a:buFont typeface="+mj-lt"/>
              <a:buAutoNum type="alphaUcPeriod"/>
            </a:pPr>
            <a:r>
              <a:rPr lang="en-GB" sz="2800" dirty="0">
                <a:solidFill>
                  <a:schemeClr val="bg1"/>
                </a:solidFill>
                <a:latin typeface="Bright chalk" pitchFamily="2" charset="0"/>
              </a:rPr>
              <a:t>Jesus in India</a:t>
            </a:r>
          </a:p>
          <a:p>
            <a:pPr marL="514350" indent="-514350">
              <a:buFont typeface="+mj-lt"/>
              <a:buAutoNum type="alphaUcPeriod"/>
            </a:pPr>
            <a:r>
              <a:rPr lang="en-GB" sz="2800" dirty="0">
                <a:solidFill>
                  <a:srgbClr val="92D050"/>
                </a:solidFill>
                <a:latin typeface="Bright chalk" pitchFamily="2" charset="0"/>
              </a:rPr>
              <a:t>The Will</a:t>
            </a:r>
          </a:p>
          <a:p>
            <a:pPr marL="514350" indent="-514350">
              <a:buFont typeface="+mj-lt"/>
              <a:buAutoNum type="alphaUcPeriod"/>
            </a:pPr>
            <a:r>
              <a:rPr lang="en-GB" sz="2800" dirty="0" err="1">
                <a:solidFill>
                  <a:schemeClr val="bg1"/>
                </a:solidFill>
                <a:latin typeface="Bright chalk" pitchFamily="2" charset="0"/>
              </a:rPr>
              <a:t>Malfuzat</a:t>
            </a:r>
            <a:endParaRPr lang="en-GB" sz="2800" dirty="0">
              <a:solidFill>
                <a:schemeClr val="bg1"/>
              </a:solidFill>
              <a:latin typeface="Bright chalk" pitchFamily="2" charset="0"/>
            </a:endParaRPr>
          </a:p>
        </p:txBody>
      </p:sp>
      <p:pic>
        <p:nvPicPr>
          <p:cNvPr id="13" name="Picture 12">
            <a:extLst>
              <a:ext uri="{FF2B5EF4-FFF2-40B4-BE49-F238E27FC236}">
                <a16:creationId xmlns:a16="http://schemas.microsoft.com/office/drawing/2014/main" id="{D2C2FFBA-2DE7-E26E-74D8-011F9FBA6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1153649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32AF-3A03-490E-460A-02E5FF79C9F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1ABAD4D-D9E4-3971-0037-CB91198DD02B}"/>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59BDE26D-D213-642B-368F-E441FBBD251B}"/>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9</a:t>
            </a:r>
          </a:p>
        </p:txBody>
      </p:sp>
      <p:sp>
        <p:nvSpPr>
          <p:cNvPr id="9" name="TextBox 8">
            <a:extLst>
              <a:ext uri="{FF2B5EF4-FFF2-40B4-BE49-F238E27FC236}">
                <a16:creationId xmlns:a16="http://schemas.microsoft.com/office/drawing/2014/main" id="{61F75DE0-A253-FB6C-2F35-DE92BF7D3E19}"/>
              </a:ext>
            </a:extLst>
          </p:cNvPr>
          <p:cNvSpPr txBox="1"/>
          <p:nvPr/>
        </p:nvSpPr>
        <p:spPr>
          <a:xfrm>
            <a:off x="1961535" y="1859090"/>
            <a:ext cx="6499123" cy="1384995"/>
          </a:xfrm>
          <a:prstGeom prst="rect">
            <a:avLst/>
          </a:prstGeom>
          <a:noFill/>
        </p:spPr>
        <p:txBody>
          <a:bodyPr wrap="square" rtlCol="0">
            <a:spAutoFit/>
          </a:bodyPr>
          <a:lstStyle/>
          <a:p>
            <a:r>
              <a:rPr lang="en-GB" sz="2800" b="1" dirty="0">
                <a:solidFill>
                  <a:schemeClr val="bg1"/>
                </a:solidFill>
                <a:latin typeface="Bright chalk" pitchFamily="2" charset="0"/>
              </a:rPr>
              <a:t>How is Hazrat Mirza Bashir-</a:t>
            </a:r>
            <a:r>
              <a:rPr lang="en-GB" sz="2800" b="1" dirty="0" err="1">
                <a:solidFill>
                  <a:schemeClr val="bg1"/>
                </a:solidFill>
                <a:latin typeface="Bright chalk" pitchFamily="2" charset="0"/>
              </a:rPr>
              <a:t>ud</a:t>
            </a:r>
            <a:r>
              <a:rPr lang="en-GB" sz="2800" b="1" dirty="0">
                <a:solidFill>
                  <a:schemeClr val="bg1"/>
                </a:solidFill>
                <a:latin typeface="Bright chalk" pitchFamily="2" charset="0"/>
              </a:rPr>
              <a:t>-Din Mahmood Ahmad (</a:t>
            </a:r>
            <a:r>
              <a:rPr lang="en-GB" sz="2800" b="1" dirty="0" err="1">
                <a:solidFill>
                  <a:schemeClr val="bg1"/>
                </a:solidFill>
                <a:latin typeface="Bright chalk" pitchFamily="2" charset="0"/>
              </a:rPr>
              <a:t>ra</a:t>
            </a:r>
            <a:r>
              <a:rPr lang="en-GB" sz="2800" b="1" dirty="0">
                <a:solidFill>
                  <a:schemeClr val="bg1"/>
                </a:solidFill>
                <a:latin typeface="Bright chalk" pitchFamily="2" charset="0"/>
              </a:rPr>
              <a:t>) related to the Promised Messiah (as)?</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DACB4F80-F00C-32CC-1883-8A56CD4B05C5}"/>
              </a:ext>
            </a:extLst>
          </p:cNvPr>
          <p:cNvSpPr txBox="1"/>
          <p:nvPr/>
        </p:nvSpPr>
        <p:spPr>
          <a:xfrm>
            <a:off x="1877961" y="3502756"/>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He was the nephew</a:t>
            </a:r>
          </a:p>
          <a:p>
            <a:pPr marL="514350" indent="-514350">
              <a:buFont typeface="+mj-lt"/>
              <a:buAutoNum type="alphaUcPeriod"/>
            </a:pPr>
            <a:r>
              <a:rPr lang="en-GB" sz="2800" dirty="0">
                <a:solidFill>
                  <a:schemeClr val="bg1"/>
                </a:solidFill>
                <a:latin typeface="Bright chalk" pitchFamily="2" charset="0"/>
              </a:rPr>
              <a:t>He was the son</a:t>
            </a:r>
          </a:p>
          <a:p>
            <a:pPr marL="514350" indent="-514350">
              <a:buFont typeface="+mj-lt"/>
              <a:buAutoNum type="alphaUcPeriod"/>
            </a:pPr>
            <a:r>
              <a:rPr lang="en-GB" sz="2800" dirty="0">
                <a:solidFill>
                  <a:schemeClr val="bg1"/>
                </a:solidFill>
                <a:latin typeface="Bright chalk" pitchFamily="2" charset="0"/>
              </a:rPr>
              <a:t>He was the cousin</a:t>
            </a:r>
          </a:p>
          <a:p>
            <a:pPr marL="514350" indent="-514350">
              <a:buFont typeface="+mj-lt"/>
              <a:buAutoNum type="alphaUcPeriod"/>
            </a:pPr>
            <a:r>
              <a:rPr lang="en-GB" sz="2800" dirty="0">
                <a:solidFill>
                  <a:schemeClr val="bg1"/>
                </a:solidFill>
                <a:latin typeface="Bright chalk" pitchFamily="2" charset="0"/>
              </a:rPr>
              <a:t>He was the brother</a:t>
            </a:r>
          </a:p>
        </p:txBody>
      </p:sp>
      <p:pic>
        <p:nvPicPr>
          <p:cNvPr id="13" name="Picture 12">
            <a:extLst>
              <a:ext uri="{FF2B5EF4-FFF2-40B4-BE49-F238E27FC236}">
                <a16:creationId xmlns:a16="http://schemas.microsoft.com/office/drawing/2014/main" id="{F2A36719-64BA-ADCC-6F4C-B587FCC52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3886552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1F7B-1979-2D0D-DCC1-92C1C9837D3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967CF11-9065-6283-B50B-CBF506E30824}"/>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F8E5BE46-6A6F-1B55-B407-A12D59A94B53}"/>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9</a:t>
            </a:r>
          </a:p>
        </p:txBody>
      </p:sp>
      <p:sp>
        <p:nvSpPr>
          <p:cNvPr id="9" name="TextBox 8">
            <a:extLst>
              <a:ext uri="{FF2B5EF4-FFF2-40B4-BE49-F238E27FC236}">
                <a16:creationId xmlns:a16="http://schemas.microsoft.com/office/drawing/2014/main" id="{0CFE1A18-501E-D358-56A9-B2F438D60F87}"/>
              </a:ext>
            </a:extLst>
          </p:cNvPr>
          <p:cNvSpPr txBox="1"/>
          <p:nvPr/>
        </p:nvSpPr>
        <p:spPr>
          <a:xfrm>
            <a:off x="1961535" y="1859090"/>
            <a:ext cx="6499123" cy="1384995"/>
          </a:xfrm>
          <a:prstGeom prst="rect">
            <a:avLst/>
          </a:prstGeom>
          <a:noFill/>
        </p:spPr>
        <p:txBody>
          <a:bodyPr wrap="square" rtlCol="0">
            <a:spAutoFit/>
          </a:bodyPr>
          <a:lstStyle/>
          <a:p>
            <a:r>
              <a:rPr lang="en-GB" sz="2800" b="1" dirty="0">
                <a:solidFill>
                  <a:schemeClr val="bg1"/>
                </a:solidFill>
                <a:latin typeface="Bright chalk" pitchFamily="2" charset="0"/>
              </a:rPr>
              <a:t>How is Hazrat Mirza Bashir-</a:t>
            </a:r>
            <a:r>
              <a:rPr lang="en-GB" sz="2800" b="1" dirty="0" err="1">
                <a:solidFill>
                  <a:schemeClr val="bg1"/>
                </a:solidFill>
                <a:latin typeface="Bright chalk" pitchFamily="2" charset="0"/>
              </a:rPr>
              <a:t>ud</a:t>
            </a:r>
            <a:r>
              <a:rPr lang="en-GB" sz="2800" b="1" dirty="0">
                <a:solidFill>
                  <a:schemeClr val="bg1"/>
                </a:solidFill>
                <a:latin typeface="Bright chalk" pitchFamily="2" charset="0"/>
              </a:rPr>
              <a:t>-Din Mahmood Ahmad (</a:t>
            </a:r>
            <a:r>
              <a:rPr lang="en-GB" sz="2800" b="1" dirty="0" err="1">
                <a:solidFill>
                  <a:schemeClr val="bg1"/>
                </a:solidFill>
                <a:latin typeface="Bright chalk" pitchFamily="2" charset="0"/>
              </a:rPr>
              <a:t>ra</a:t>
            </a:r>
            <a:r>
              <a:rPr lang="en-GB" sz="2800" b="1" dirty="0">
                <a:solidFill>
                  <a:schemeClr val="bg1"/>
                </a:solidFill>
                <a:latin typeface="Bright chalk" pitchFamily="2" charset="0"/>
              </a:rPr>
              <a:t>) related to the Promised Messiah (as)?</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27B399E6-F90D-09DC-DDFE-9EDCAFE39660}"/>
              </a:ext>
            </a:extLst>
          </p:cNvPr>
          <p:cNvSpPr txBox="1"/>
          <p:nvPr/>
        </p:nvSpPr>
        <p:spPr>
          <a:xfrm>
            <a:off x="1877961" y="3502756"/>
            <a:ext cx="6499123" cy="1815882"/>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He was the nephew</a:t>
            </a:r>
          </a:p>
          <a:p>
            <a:pPr marL="514350" indent="-514350">
              <a:buFont typeface="+mj-lt"/>
              <a:buAutoNum type="alphaUcPeriod"/>
            </a:pPr>
            <a:r>
              <a:rPr lang="en-GB" sz="2800" dirty="0">
                <a:solidFill>
                  <a:srgbClr val="92D050"/>
                </a:solidFill>
                <a:latin typeface="Bright chalk" pitchFamily="2" charset="0"/>
              </a:rPr>
              <a:t>He was the son</a:t>
            </a:r>
          </a:p>
          <a:p>
            <a:pPr marL="514350" indent="-514350">
              <a:buFont typeface="+mj-lt"/>
              <a:buAutoNum type="alphaUcPeriod"/>
            </a:pPr>
            <a:r>
              <a:rPr lang="en-GB" sz="2800" dirty="0">
                <a:solidFill>
                  <a:schemeClr val="bg1"/>
                </a:solidFill>
                <a:latin typeface="Bright chalk" pitchFamily="2" charset="0"/>
              </a:rPr>
              <a:t>He was the cousin</a:t>
            </a:r>
          </a:p>
          <a:p>
            <a:pPr marL="514350" indent="-514350">
              <a:buFont typeface="+mj-lt"/>
              <a:buAutoNum type="alphaUcPeriod"/>
            </a:pPr>
            <a:r>
              <a:rPr lang="en-GB" sz="2800" dirty="0">
                <a:solidFill>
                  <a:schemeClr val="bg1"/>
                </a:solidFill>
                <a:latin typeface="Bright chalk" pitchFamily="2" charset="0"/>
              </a:rPr>
              <a:t>He was the brother</a:t>
            </a:r>
          </a:p>
        </p:txBody>
      </p:sp>
      <p:pic>
        <p:nvPicPr>
          <p:cNvPr id="13" name="Picture 12">
            <a:extLst>
              <a:ext uri="{FF2B5EF4-FFF2-40B4-BE49-F238E27FC236}">
                <a16:creationId xmlns:a16="http://schemas.microsoft.com/office/drawing/2014/main" id="{71989943-241C-2A7D-0D93-6FF40C938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3652072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72DC1-E86E-970B-E36A-C6E806607FD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058B36F-78CE-8419-2D39-81E10FB2B246}"/>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09F80AE9-6F1A-13C3-C564-0F2486688EA8}"/>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10</a:t>
            </a:r>
          </a:p>
        </p:txBody>
      </p:sp>
      <p:sp>
        <p:nvSpPr>
          <p:cNvPr id="9" name="TextBox 8">
            <a:extLst>
              <a:ext uri="{FF2B5EF4-FFF2-40B4-BE49-F238E27FC236}">
                <a16:creationId xmlns:a16="http://schemas.microsoft.com/office/drawing/2014/main" id="{9B962070-6408-A125-6849-9A7074E60C7B}"/>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Can the system of Khilafat be taken away from us?</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AA2B6FB9-9DFF-97AD-BB29-54345B32E79E}"/>
              </a:ext>
            </a:extLst>
          </p:cNvPr>
          <p:cNvSpPr txBox="1"/>
          <p:nvPr/>
        </p:nvSpPr>
        <p:spPr>
          <a:xfrm>
            <a:off x="1877961" y="3230042"/>
            <a:ext cx="6499123" cy="1384995"/>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No, because it is directly from Allah</a:t>
            </a:r>
          </a:p>
          <a:p>
            <a:pPr marL="514350" indent="-514350">
              <a:buFont typeface="+mj-lt"/>
              <a:buAutoNum type="alphaUcPeriod"/>
            </a:pPr>
            <a:r>
              <a:rPr lang="en-GB" sz="2800" dirty="0">
                <a:solidFill>
                  <a:schemeClr val="bg1"/>
                </a:solidFill>
                <a:latin typeface="Bright chalk" pitchFamily="2" charset="0"/>
              </a:rPr>
              <a:t>Yes, just like the Khilafat of Islam was taken away from Muslims</a:t>
            </a:r>
          </a:p>
        </p:txBody>
      </p:sp>
      <p:pic>
        <p:nvPicPr>
          <p:cNvPr id="13" name="Picture 12">
            <a:extLst>
              <a:ext uri="{FF2B5EF4-FFF2-40B4-BE49-F238E27FC236}">
                <a16:creationId xmlns:a16="http://schemas.microsoft.com/office/drawing/2014/main" id="{DC1879D8-8AB8-EA5C-4A49-C5FD95BF8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2584943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1C71B-8A85-7B76-2712-ECD12FCD041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882AB93-C6E7-5E1A-ED18-0EE6937964E8}"/>
              </a:ext>
            </a:extLst>
          </p:cNvPr>
          <p:cNvPicPr>
            <a:picLocks noChangeAspect="1"/>
          </p:cNvPicPr>
          <p:nvPr/>
        </p:nvPicPr>
        <p:blipFill>
          <a:blip r:embed="rId2"/>
          <a:stretch>
            <a:fillRect/>
          </a:stretch>
        </p:blipFill>
        <p:spPr>
          <a:xfrm>
            <a:off x="-137652" y="-1032389"/>
            <a:ext cx="12526297" cy="8495705"/>
          </a:xfrm>
          <a:prstGeom prst="rect">
            <a:avLst/>
          </a:prstGeom>
        </p:spPr>
      </p:pic>
      <p:sp>
        <p:nvSpPr>
          <p:cNvPr id="8" name="TextBox 7">
            <a:extLst>
              <a:ext uri="{FF2B5EF4-FFF2-40B4-BE49-F238E27FC236}">
                <a16:creationId xmlns:a16="http://schemas.microsoft.com/office/drawing/2014/main" id="{7512CFD7-BE96-176F-187D-5280A4715DA2}"/>
              </a:ext>
            </a:extLst>
          </p:cNvPr>
          <p:cNvSpPr txBox="1"/>
          <p:nvPr/>
        </p:nvSpPr>
        <p:spPr>
          <a:xfrm>
            <a:off x="2310581" y="658761"/>
            <a:ext cx="5801032" cy="1200329"/>
          </a:xfrm>
          <a:prstGeom prst="rect">
            <a:avLst/>
          </a:prstGeom>
          <a:noFill/>
        </p:spPr>
        <p:txBody>
          <a:bodyPr wrap="square" rtlCol="0">
            <a:spAutoFit/>
          </a:bodyPr>
          <a:lstStyle/>
          <a:p>
            <a:r>
              <a:rPr lang="en-GB" sz="7200" dirty="0">
                <a:solidFill>
                  <a:schemeClr val="bg1"/>
                </a:solidFill>
                <a:latin typeface="Bright chalk" pitchFamily="2" charset="0"/>
              </a:rPr>
              <a:t>Question 10</a:t>
            </a:r>
          </a:p>
        </p:txBody>
      </p:sp>
      <p:sp>
        <p:nvSpPr>
          <p:cNvPr id="9" name="TextBox 8">
            <a:extLst>
              <a:ext uri="{FF2B5EF4-FFF2-40B4-BE49-F238E27FC236}">
                <a16:creationId xmlns:a16="http://schemas.microsoft.com/office/drawing/2014/main" id="{CE7C4426-23AD-4B75-AEDA-04D6B3A05349}"/>
              </a:ext>
            </a:extLst>
          </p:cNvPr>
          <p:cNvSpPr txBox="1"/>
          <p:nvPr/>
        </p:nvSpPr>
        <p:spPr>
          <a:xfrm>
            <a:off x="1961535" y="1859090"/>
            <a:ext cx="6499123" cy="954107"/>
          </a:xfrm>
          <a:prstGeom prst="rect">
            <a:avLst/>
          </a:prstGeom>
          <a:noFill/>
        </p:spPr>
        <p:txBody>
          <a:bodyPr wrap="square" rtlCol="0">
            <a:spAutoFit/>
          </a:bodyPr>
          <a:lstStyle/>
          <a:p>
            <a:r>
              <a:rPr lang="en-GB" sz="2800" b="1" dirty="0">
                <a:solidFill>
                  <a:schemeClr val="bg1"/>
                </a:solidFill>
                <a:latin typeface="Bright chalk" pitchFamily="2" charset="0"/>
              </a:rPr>
              <a:t>Can the system of Khilafat be taken away from us?</a:t>
            </a:r>
            <a:endParaRPr lang="en-GB" sz="2800" dirty="0">
              <a:solidFill>
                <a:schemeClr val="bg1"/>
              </a:solidFill>
              <a:latin typeface="Bright chalk" pitchFamily="2" charset="0"/>
            </a:endParaRPr>
          </a:p>
        </p:txBody>
      </p:sp>
      <p:sp>
        <p:nvSpPr>
          <p:cNvPr id="10" name="TextBox 9">
            <a:extLst>
              <a:ext uri="{FF2B5EF4-FFF2-40B4-BE49-F238E27FC236}">
                <a16:creationId xmlns:a16="http://schemas.microsoft.com/office/drawing/2014/main" id="{0F6D9DFA-81BC-9624-D1AC-B3C41CF4F752}"/>
              </a:ext>
            </a:extLst>
          </p:cNvPr>
          <p:cNvSpPr txBox="1"/>
          <p:nvPr/>
        </p:nvSpPr>
        <p:spPr>
          <a:xfrm>
            <a:off x="1877961" y="3230042"/>
            <a:ext cx="6499123" cy="1384995"/>
          </a:xfrm>
          <a:prstGeom prst="rect">
            <a:avLst/>
          </a:prstGeom>
          <a:noFill/>
        </p:spPr>
        <p:txBody>
          <a:bodyPr wrap="square" rtlCol="0">
            <a:spAutoFit/>
          </a:bodyPr>
          <a:lstStyle/>
          <a:p>
            <a:pPr marL="514350" indent="-514350">
              <a:buFont typeface="+mj-lt"/>
              <a:buAutoNum type="alphaUcPeriod"/>
            </a:pPr>
            <a:r>
              <a:rPr lang="en-GB" sz="2800" dirty="0">
                <a:solidFill>
                  <a:schemeClr val="bg1"/>
                </a:solidFill>
                <a:latin typeface="Bright chalk" pitchFamily="2" charset="0"/>
              </a:rPr>
              <a:t>No, because it is directly from Allah</a:t>
            </a:r>
          </a:p>
          <a:p>
            <a:pPr marL="514350" indent="-514350">
              <a:buFont typeface="+mj-lt"/>
              <a:buAutoNum type="alphaUcPeriod"/>
            </a:pPr>
            <a:r>
              <a:rPr lang="en-GB" sz="2800" dirty="0">
                <a:solidFill>
                  <a:srgbClr val="92D050"/>
                </a:solidFill>
                <a:latin typeface="Bright chalk" pitchFamily="2" charset="0"/>
              </a:rPr>
              <a:t>Yes, just like the Khilafat of Islam was taken away from Muslims</a:t>
            </a:r>
          </a:p>
        </p:txBody>
      </p:sp>
      <p:pic>
        <p:nvPicPr>
          <p:cNvPr id="13" name="Picture 12">
            <a:extLst>
              <a:ext uri="{FF2B5EF4-FFF2-40B4-BE49-F238E27FC236}">
                <a16:creationId xmlns:a16="http://schemas.microsoft.com/office/drawing/2014/main" id="{762B05D0-179E-F249-2915-755159537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084" y="2563064"/>
            <a:ext cx="2900924" cy="2900924"/>
          </a:xfrm>
          <a:prstGeom prst="rect">
            <a:avLst/>
          </a:prstGeom>
        </p:spPr>
      </p:pic>
    </p:spTree>
    <p:extLst>
      <p:ext uri="{BB962C8B-B14F-4D97-AF65-F5344CB8AC3E}">
        <p14:creationId xmlns:p14="http://schemas.microsoft.com/office/powerpoint/2010/main" val="1686560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54"/>
        <p:cNvGrpSpPr/>
        <p:nvPr/>
      </p:nvGrpSpPr>
      <p:grpSpPr>
        <a:xfrm>
          <a:off x="0" y="0"/>
          <a:ext cx="0" cy="0"/>
          <a:chOff x="0" y="0"/>
          <a:chExt cx="0" cy="0"/>
        </a:xfrm>
      </p:grpSpPr>
      <p:sp>
        <p:nvSpPr>
          <p:cNvPr id="355" name="Google Shape;355;p11"/>
          <p:cNvSpPr/>
          <p:nvPr/>
        </p:nvSpPr>
        <p:spPr>
          <a:xfrm>
            <a:off x="1" y="0"/>
            <a:ext cx="12192000" cy="1988509"/>
          </a:xfrm>
          <a:prstGeom prst="rect">
            <a:avLst/>
          </a:prstGeom>
          <a:solidFill>
            <a:srgbClr val="536142"/>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lt1"/>
              </a:solidFill>
              <a:latin typeface="EB Garamond"/>
              <a:ea typeface="EB Garamond"/>
              <a:cs typeface="EB Garamond"/>
              <a:sym typeface="EB Garamond"/>
            </a:endParaRPr>
          </a:p>
        </p:txBody>
      </p:sp>
      <p:sp>
        <p:nvSpPr>
          <p:cNvPr id="356" name="Google Shape;356;p11"/>
          <p:cNvSpPr txBox="1"/>
          <p:nvPr/>
        </p:nvSpPr>
        <p:spPr>
          <a:xfrm>
            <a:off x="436598" y="463323"/>
            <a:ext cx="752235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chemeClr val="lt1"/>
                </a:solidFill>
                <a:latin typeface="Lustria"/>
                <a:ea typeface="Lustria"/>
                <a:cs typeface="Lustria"/>
                <a:sym typeface="Lustria"/>
              </a:rPr>
              <a:t>HOMEWORK</a:t>
            </a:r>
            <a:endParaRPr/>
          </a:p>
        </p:txBody>
      </p:sp>
      <p:pic>
        <p:nvPicPr>
          <p:cNvPr id="357" name="Google Shape;357;p11" descr="Stopwatch 75% with solid fill"/>
          <p:cNvPicPr preferRelativeResize="0"/>
          <p:nvPr/>
        </p:nvPicPr>
        <p:blipFill rotWithShape="1">
          <a:blip r:embed="rId3">
            <a:alphaModFix/>
          </a:blip>
          <a:srcRect/>
          <a:stretch/>
        </p:blipFill>
        <p:spPr>
          <a:xfrm>
            <a:off x="436598" y="4869491"/>
            <a:ext cx="1077219" cy="1077219"/>
          </a:xfrm>
          <a:prstGeom prst="rect">
            <a:avLst/>
          </a:prstGeom>
          <a:noFill/>
          <a:ln>
            <a:noFill/>
          </a:ln>
        </p:spPr>
      </p:pic>
      <p:pic>
        <p:nvPicPr>
          <p:cNvPr id="358" name="Google Shape;358;p11" descr="Desk outline"/>
          <p:cNvPicPr preferRelativeResize="0"/>
          <p:nvPr/>
        </p:nvPicPr>
        <p:blipFill rotWithShape="1">
          <a:blip r:embed="rId4">
            <a:alphaModFix/>
          </a:blip>
          <a:srcRect/>
          <a:stretch/>
        </p:blipFill>
        <p:spPr>
          <a:xfrm>
            <a:off x="7784783" y="-188513"/>
            <a:ext cx="2075144" cy="2075144"/>
          </a:xfrm>
          <a:prstGeom prst="rect">
            <a:avLst/>
          </a:prstGeom>
          <a:noFill/>
          <a:ln>
            <a:noFill/>
          </a:ln>
        </p:spPr>
      </p:pic>
      <p:pic>
        <p:nvPicPr>
          <p:cNvPr id="359" name="Google Shape;359;p11" descr="A group of mountains with flags&#10;&#10;Description automatically generated"/>
          <p:cNvPicPr preferRelativeResize="0"/>
          <p:nvPr/>
        </p:nvPicPr>
        <p:blipFill rotWithShape="1">
          <a:blip r:embed="rId5">
            <a:alphaModFix/>
          </a:blip>
          <a:srcRect/>
          <a:stretch/>
        </p:blipFill>
        <p:spPr>
          <a:xfrm>
            <a:off x="5923392" y="2742053"/>
            <a:ext cx="7772400" cy="4254875"/>
          </a:xfrm>
          <a:prstGeom prst="rect">
            <a:avLst/>
          </a:prstGeom>
          <a:noFill/>
          <a:ln>
            <a:noFill/>
          </a:ln>
        </p:spPr>
      </p:pic>
      <p:pic>
        <p:nvPicPr>
          <p:cNvPr id="360" name="Google Shape;360;p11" descr="Books outline"/>
          <p:cNvPicPr preferRelativeResize="0"/>
          <p:nvPr/>
        </p:nvPicPr>
        <p:blipFill rotWithShape="1">
          <a:blip r:embed="rId6">
            <a:alphaModFix/>
          </a:blip>
          <a:srcRect/>
          <a:stretch/>
        </p:blipFill>
        <p:spPr>
          <a:xfrm>
            <a:off x="10076472" y="254828"/>
            <a:ext cx="1504757" cy="1504757"/>
          </a:xfrm>
          <a:prstGeom prst="rect">
            <a:avLst/>
          </a:prstGeom>
          <a:noFill/>
          <a:ln>
            <a:noFill/>
          </a:ln>
        </p:spPr>
      </p:pic>
      <p:sp>
        <p:nvSpPr>
          <p:cNvPr id="361" name="Google Shape;361;p11"/>
          <p:cNvSpPr txBox="1"/>
          <p:nvPr/>
        </p:nvSpPr>
        <p:spPr>
          <a:xfrm>
            <a:off x="406625" y="2493489"/>
            <a:ext cx="6623959"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a:solidFill>
                  <a:schemeClr val="dk1"/>
                </a:solidFill>
                <a:latin typeface="Garamond"/>
                <a:ea typeface="Garamond"/>
                <a:cs typeface="Garamond"/>
                <a:sym typeface="Garamond"/>
              </a:rPr>
              <a:t>Have you done your homework for this week?</a:t>
            </a:r>
            <a:endParaRPr/>
          </a:p>
        </p:txBody>
      </p:sp>
      <p:sp>
        <p:nvSpPr>
          <p:cNvPr id="362" name="Google Shape;362;p11"/>
          <p:cNvSpPr txBox="1"/>
          <p:nvPr/>
        </p:nvSpPr>
        <p:spPr>
          <a:xfrm>
            <a:off x="948033" y="4752795"/>
            <a:ext cx="5541141"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chemeClr val="dk1"/>
                </a:solidFill>
                <a:latin typeface="Garamond"/>
                <a:ea typeface="Garamond"/>
                <a:cs typeface="Garamond"/>
                <a:sym typeface="Garamond"/>
              </a:rPr>
              <a:t>Make sure to note down your homework for next week!</a:t>
            </a:r>
            <a:endParaRPr/>
          </a:p>
        </p:txBody>
      </p:sp>
      <p:pic>
        <p:nvPicPr>
          <p:cNvPr id="363" name="Google Shape;363;p11" descr="Badge 4 with solid fill"/>
          <p:cNvPicPr preferRelativeResize="0"/>
          <p:nvPr/>
        </p:nvPicPr>
        <p:blipFill rotWithShape="1">
          <a:blip r:embed="rId7">
            <a:alphaModFix/>
          </a:blip>
          <a:srcRect/>
          <a:stretch/>
        </p:blipFill>
        <p:spPr>
          <a:xfrm>
            <a:off x="9051" y="383811"/>
            <a:ext cx="1207008" cy="120700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rgbClr val="C2B5D8"/>
            </a:gs>
            <a:gs pos="100000">
              <a:srgbClr val="C1E9E7"/>
            </a:gs>
          </a:gsLst>
          <a:lin ang="5400000" scaled="0"/>
        </a:gradFill>
        <a:effectLst/>
      </p:bgPr>
    </p:bg>
    <p:spTree>
      <p:nvGrpSpPr>
        <p:cNvPr id="1" name="Shape 441"/>
        <p:cNvGrpSpPr/>
        <p:nvPr/>
      </p:nvGrpSpPr>
      <p:grpSpPr>
        <a:xfrm>
          <a:off x="0" y="0"/>
          <a:ext cx="0" cy="0"/>
          <a:chOff x="0" y="0"/>
          <a:chExt cx="0" cy="0"/>
        </a:xfrm>
      </p:grpSpPr>
      <p:sp>
        <p:nvSpPr>
          <p:cNvPr id="442" name="Google Shape;442;p17"/>
          <p:cNvSpPr txBox="1"/>
          <p:nvPr/>
        </p:nvSpPr>
        <p:spPr>
          <a:xfrm>
            <a:off x="839788" y="1528712"/>
            <a:ext cx="4461677" cy="1953256"/>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GB" sz="7200" b="1">
                <a:solidFill>
                  <a:srgbClr val="BB617F"/>
                </a:solidFill>
                <a:latin typeface="Garamond"/>
                <a:ea typeface="Garamond"/>
                <a:cs typeface="Garamond"/>
                <a:sym typeface="Garamond"/>
              </a:rPr>
              <a:t>PAIR ACTIVITY</a:t>
            </a:r>
            <a:endParaRPr sz="7200" b="1">
              <a:solidFill>
                <a:srgbClr val="BB617F"/>
              </a:solidFill>
              <a:latin typeface="Garamond"/>
              <a:ea typeface="Garamond"/>
              <a:cs typeface="Garamond"/>
              <a:sym typeface="Garamond"/>
            </a:endParaRPr>
          </a:p>
        </p:txBody>
      </p:sp>
      <p:sp>
        <p:nvSpPr>
          <p:cNvPr id="443" name="Google Shape;443;p17"/>
          <p:cNvSpPr txBox="1"/>
          <p:nvPr/>
        </p:nvSpPr>
        <p:spPr>
          <a:xfrm>
            <a:off x="839788" y="4352660"/>
            <a:ext cx="4272539" cy="2153636"/>
          </a:xfrm>
          <a:prstGeom prst="rect">
            <a:avLst/>
          </a:prstGeom>
          <a:noFill/>
          <a:ln>
            <a:noFill/>
          </a:ln>
        </p:spPr>
        <p:txBody>
          <a:bodyPr spcFirstLastPara="1" wrap="square" lIns="0" tIns="45700" rIns="91425" bIns="45700" anchor="t" anchorCtr="0">
            <a:normAutofit/>
          </a:bodyPr>
          <a:lstStyle/>
          <a:p>
            <a:pPr marL="0" marR="0" lvl="0" indent="0" algn="l" rtl="0">
              <a:lnSpc>
                <a:spcPct val="90000"/>
              </a:lnSpc>
              <a:spcBef>
                <a:spcPts val="0"/>
              </a:spcBef>
              <a:spcAft>
                <a:spcPts val="0"/>
              </a:spcAft>
              <a:buNone/>
            </a:pPr>
            <a:r>
              <a:rPr lang="en-GB" sz="2800" b="1">
                <a:solidFill>
                  <a:schemeClr val="dk1"/>
                </a:solidFill>
                <a:latin typeface="Garamond"/>
                <a:ea typeface="Garamond"/>
                <a:cs typeface="Garamond"/>
                <a:sym typeface="Garamond"/>
              </a:rPr>
              <a:t>Discuss today’s lesson with the Tifl next to you and come up with 3 new things you learned today!</a:t>
            </a:r>
            <a:endParaRPr sz="2800" b="1" u="none" strike="noStrike">
              <a:solidFill>
                <a:schemeClr val="dk1"/>
              </a:solidFill>
              <a:latin typeface="Garamond"/>
              <a:ea typeface="Garamond"/>
              <a:cs typeface="Garamond"/>
              <a:sym typeface="Garamond"/>
            </a:endParaRPr>
          </a:p>
        </p:txBody>
      </p:sp>
      <p:pic>
        <p:nvPicPr>
          <p:cNvPr id="444" name="Google Shape;444;p17" descr="A black background with a black square&#10;&#10;Description automatically generated with medium confidence"/>
          <p:cNvPicPr preferRelativeResize="0"/>
          <p:nvPr/>
        </p:nvPicPr>
        <p:blipFill rotWithShape="1">
          <a:blip r:embed="rId3">
            <a:alphaModFix/>
          </a:blip>
          <a:srcRect/>
          <a:stretch/>
        </p:blipFill>
        <p:spPr>
          <a:xfrm>
            <a:off x="6096000" y="516479"/>
            <a:ext cx="5825042" cy="5825042"/>
          </a:xfrm>
          <a:prstGeom prst="rect">
            <a:avLst/>
          </a:prstGeom>
          <a:noFill/>
          <a:ln>
            <a:noFill/>
          </a:ln>
        </p:spPr>
      </p:pic>
      <p:cxnSp>
        <p:nvCxnSpPr>
          <p:cNvPr id="445" name="Google Shape;445;p17"/>
          <p:cNvCxnSpPr/>
          <p:nvPr/>
        </p:nvCxnSpPr>
        <p:spPr>
          <a:xfrm>
            <a:off x="839788" y="4030284"/>
            <a:ext cx="3932237" cy="0"/>
          </a:xfrm>
          <a:prstGeom prst="straightConnector1">
            <a:avLst/>
          </a:prstGeom>
          <a:noFill/>
          <a:ln w="38100" cap="flat" cmpd="sng">
            <a:solidFill>
              <a:srgbClr val="BB617F"/>
            </a:solidFill>
            <a:prstDash val="solid"/>
            <a:miter lim="800000"/>
            <a:headEnd type="none" w="sm" len="sm"/>
            <a:tailEnd type="none" w="sm" len="sm"/>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8"/>
          <p:cNvSpPr txBox="1"/>
          <p:nvPr/>
        </p:nvSpPr>
        <p:spPr>
          <a:xfrm>
            <a:off x="316394" y="1487244"/>
            <a:ext cx="662395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chemeClr val="dk1"/>
                </a:solidFill>
                <a:latin typeface="Garamond"/>
                <a:ea typeface="Garamond"/>
                <a:cs typeface="Garamond"/>
                <a:sym typeface="Garamond"/>
              </a:rPr>
              <a:t>National Atfal Quiz Time is out!</a:t>
            </a:r>
            <a:endParaRPr/>
          </a:p>
        </p:txBody>
      </p:sp>
      <p:sp>
        <p:nvSpPr>
          <p:cNvPr id="452" name="Google Shape;452;p18"/>
          <p:cNvSpPr/>
          <p:nvPr/>
        </p:nvSpPr>
        <p:spPr>
          <a:xfrm>
            <a:off x="-20728" y="-118533"/>
            <a:ext cx="12212728" cy="1434715"/>
          </a:xfrm>
          <a:prstGeom prst="rect">
            <a:avLst/>
          </a:prstGeom>
          <a:solidFill>
            <a:srgbClr val="7C926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lt1"/>
              </a:solidFill>
              <a:latin typeface="Avenir"/>
              <a:ea typeface="Avenir"/>
              <a:cs typeface="Avenir"/>
              <a:sym typeface="Avenir"/>
            </a:endParaRPr>
          </a:p>
        </p:txBody>
      </p:sp>
      <p:sp>
        <p:nvSpPr>
          <p:cNvPr id="453" name="Google Shape;453;p18"/>
          <p:cNvSpPr txBox="1"/>
          <p:nvPr/>
        </p:nvSpPr>
        <p:spPr>
          <a:xfrm>
            <a:off x="2189834" y="176524"/>
            <a:ext cx="7791603"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chemeClr val="lt1"/>
                </a:solidFill>
                <a:latin typeface="Calibri"/>
                <a:ea typeface="Calibri"/>
                <a:cs typeface="Calibri"/>
                <a:sym typeface="Calibri"/>
              </a:rPr>
              <a:t>ANNOUNCEMENTS</a:t>
            </a:r>
            <a:endParaRPr sz="4000">
              <a:solidFill>
                <a:schemeClr val="lt1"/>
              </a:solidFill>
              <a:latin typeface="Calibri"/>
              <a:ea typeface="Calibri"/>
              <a:cs typeface="Calibri"/>
              <a:sym typeface="Calibri"/>
            </a:endParaRPr>
          </a:p>
        </p:txBody>
      </p:sp>
      <p:sp>
        <p:nvSpPr>
          <p:cNvPr id="454" name="Google Shape;454;p18"/>
          <p:cNvSpPr txBox="1"/>
          <p:nvPr/>
        </p:nvSpPr>
        <p:spPr>
          <a:xfrm>
            <a:off x="316394" y="2133575"/>
            <a:ext cx="6853328"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rgbClr val="3D3006"/>
                </a:solidFill>
                <a:latin typeface="Garamond"/>
                <a:ea typeface="Garamond"/>
                <a:cs typeface="Garamond"/>
                <a:sym typeface="Garamond"/>
              </a:rPr>
              <a:t>We are delighted to announce the National Atfal Talim Quiz, beginning at Regional levels soon!</a:t>
            </a:r>
            <a:endParaRPr/>
          </a:p>
          <a:p>
            <a:pPr marL="0" marR="0" lvl="0" indent="0" algn="l" rtl="0">
              <a:spcBef>
                <a:spcPts val="0"/>
              </a:spcBef>
              <a:spcAft>
                <a:spcPts val="0"/>
              </a:spcAft>
              <a:buNone/>
            </a:pPr>
            <a:endParaRPr sz="1800" b="1">
              <a:solidFill>
                <a:srgbClr val="3D3006"/>
              </a:solidFill>
              <a:latin typeface="Garamond"/>
              <a:ea typeface="Garamond"/>
              <a:cs typeface="Garamond"/>
              <a:sym typeface="Garamond"/>
            </a:endParaRPr>
          </a:p>
          <a:p>
            <a:pPr marL="0" marR="0" lvl="0" indent="0" algn="l" rtl="0">
              <a:spcBef>
                <a:spcPts val="0"/>
              </a:spcBef>
              <a:spcAft>
                <a:spcPts val="0"/>
              </a:spcAft>
              <a:buNone/>
            </a:pPr>
            <a:r>
              <a:rPr lang="en-GB" sz="1800" b="1">
                <a:solidFill>
                  <a:srgbClr val="3D3006"/>
                </a:solidFill>
                <a:latin typeface="Garamond"/>
                <a:ea typeface="Garamond"/>
                <a:cs typeface="Garamond"/>
                <a:sym typeface="Garamond"/>
              </a:rPr>
              <a:t>🌟 Why take part? </a:t>
            </a:r>
            <a:endParaRPr/>
          </a:p>
          <a:p>
            <a:pPr marL="285750" marR="0" lvl="0" indent="-285750" algn="l" rtl="0">
              <a:spcBef>
                <a:spcPts val="0"/>
              </a:spcBef>
              <a:spcAft>
                <a:spcPts val="0"/>
              </a:spcAft>
              <a:buClr>
                <a:srgbClr val="3D3006"/>
              </a:buClr>
              <a:buSzPts val="1800"/>
              <a:buFont typeface="Arial"/>
              <a:buChar char="•"/>
            </a:pPr>
            <a:r>
              <a:rPr lang="en-GB" sz="1800" b="1">
                <a:solidFill>
                  <a:srgbClr val="3D3006"/>
                </a:solidFill>
                <a:latin typeface="Garamond"/>
                <a:ea typeface="Garamond"/>
                <a:cs typeface="Garamond"/>
                <a:sym typeface="Garamond"/>
              </a:rPr>
              <a:t>Compete with fellow Atfal across 6 exciting topics!</a:t>
            </a:r>
            <a:endParaRPr/>
          </a:p>
          <a:p>
            <a:pPr marL="285750" marR="0" lvl="0" indent="-285750" algn="l" rtl="0">
              <a:spcBef>
                <a:spcPts val="0"/>
              </a:spcBef>
              <a:spcAft>
                <a:spcPts val="0"/>
              </a:spcAft>
              <a:buClr>
                <a:srgbClr val="3D3006"/>
              </a:buClr>
              <a:buSzPts val="1800"/>
              <a:buFont typeface="Arial"/>
              <a:buChar char="•"/>
            </a:pPr>
            <a:r>
              <a:rPr lang="en-GB" sz="1800" b="1">
                <a:solidFill>
                  <a:srgbClr val="3D3006"/>
                </a:solidFill>
                <a:latin typeface="Garamond"/>
                <a:ea typeface="Garamond"/>
                <a:cs typeface="Garamond"/>
                <a:sym typeface="Garamond"/>
              </a:rPr>
              <a:t>Open to Atfal aged 10–15</a:t>
            </a:r>
            <a:endParaRPr/>
          </a:p>
          <a:p>
            <a:pPr marL="0" marR="0" lvl="0" indent="0" algn="l" rtl="0">
              <a:spcBef>
                <a:spcPts val="0"/>
              </a:spcBef>
              <a:spcAft>
                <a:spcPts val="0"/>
              </a:spcAft>
              <a:buNone/>
            </a:pPr>
            <a:r>
              <a:rPr lang="en-GB" sz="1800" b="1">
                <a:solidFill>
                  <a:srgbClr val="3D3006"/>
                </a:solidFill>
                <a:latin typeface="Garamond"/>
                <a:ea typeface="Garamond"/>
                <a:cs typeface="Garamond"/>
                <a:sym typeface="Garamond"/>
              </a:rPr>
              <a:t> 🏆 Regional Winners through to the Final!</a:t>
            </a:r>
            <a:endParaRPr/>
          </a:p>
          <a:p>
            <a:pPr marL="0" marR="0" lvl="0" indent="0" algn="l" rtl="0">
              <a:spcBef>
                <a:spcPts val="0"/>
              </a:spcBef>
              <a:spcAft>
                <a:spcPts val="0"/>
              </a:spcAft>
              <a:buNone/>
            </a:pPr>
            <a:endParaRPr sz="1800" b="1">
              <a:solidFill>
                <a:srgbClr val="3D3006"/>
              </a:solidFill>
              <a:latin typeface="Garamond"/>
              <a:ea typeface="Garamond"/>
              <a:cs typeface="Garamond"/>
              <a:sym typeface="Garamond"/>
            </a:endParaRPr>
          </a:p>
          <a:p>
            <a:pPr marL="0" marR="0" lvl="0" indent="0" algn="l" rtl="0">
              <a:spcBef>
                <a:spcPts val="0"/>
              </a:spcBef>
              <a:spcAft>
                <a:spcPts val="0"/>
              </a:spcAft>
              <a:buNone/>
            </a:pPr>
            <a:r>
              <a:rPr lang="en-GB" sz="1800" b="1">
                <a:solidFill>
                  <a:srgbClr val="3D3006"/>
                </a:solidFill>
                <a:latin typeface="Garamond"/>
                <a:ea typeface="Garamond"/>
                <a:cs typeface="Garamond"/>
                <a:sym typeface="Garamond"/>
              </a:rPr>
              <a:t>📌 Don’t miss your chance to showcase your knowledge and have fun along the way!</a:t>
            </a:r>
            <a:endParaRPr/>
          </a:p>
          <a:p>
            <a:pPr marL="0" marR="0" lvl="0" indent="0" algn="l" rtl="0">
              <a:spcBef>
                <a:spcPts val="0"/>
              </a:spcBef>
              <a:spcAft>
                <a:spcPts val="0"/>
              </a:spcAft>
              <a:buNone/>
            </a:pPr>
            <a:endParaRPr sz="1800" b="1">
              <a:solidFill>
                <a:srgbClr val="3D3006"/>
              </a:solidFill>
              <a:latin typeface="Garamond"/>
              <a:ea typeface="Garamond"/>
              <a:cs typeface="Garamond"/>
              <a:sym typeface="Garamond"/>
            </a:endParaRPr>
          </a:p>
          <a:p>
            <a:pPr marL="0" marR="0" lvl="0" indent="0" algn="l" rtl="0">
              <a:spcBef>
                <a:spcPts val="0"/>
              </a:spcBef>
              <a:spcAft>
                <a:spcPts val="0"/>
              </a:spcAft>
              <a:buNone/>
            </a:pPr>
            <a:r>
              <a:rPr lang="en-GB" sz="1800" b="1">
                <a:solidFill>
                  <a:srgbClr val="3D3006"/>
                </a:solidFill>
                <a:latin typeface="Garamond"/>
                <a:ea typeface="Garamond"/>
                <a:cs typeface="Garamond"/>
                <a:sym typeface="Garamond"/>
              </a:rPr>
              <a:t>👉 For Sign up &amp; Syllabus:</a:t>
            </a:r>
            <a:endParaRPr/>
          </a:p>
          <a:p>
            <a:pPr marL="0" marR="0" lvl="0" indent="0" algn="l" rtl="0">
              <a:spcBef>
                <a:spcPts val="0"/>
              </a:spcBef>
              <a:spcAft>
                <a:spcPts val="0"/>
              </a:spcAft>
              <a:buNone/>
            </a:pPr>
            <a:r>
              <a:rPr lang="en-GB" sz="1800" b="1" u="sng">
                <a:solidFill>
                  <a:srgbClr val="3D3006"/>
                </a:solidFill>
                <a:latin typeface="Garamond"/>
                <a:ea typeface="Garamond"/>
                <a:cs typeface="Garamond"/>
                <a:sym typeface="Garamond"/>
                <a:hlinkClick r:id="rId3">
                  <a:extLst>
                    <a:ext uri="{A12FA001-AC4F-418D-AE19-62706E023703}">
                      <ahyp:hlinkClr xmlns:ahyp="http://schemas.microsoft.com/office/drawing/2018/hyperlinkcolor" val="tx"/>
                    </a:ext>
                  </a:extLst>
                </a:hlinkClick>
              </a:rPr>
              <a:t>https://www.atfal.org.uk/atfal-quiz-time</a:t>
            </a:r>
            <a:r>
              <a:rPr lang="en-GB" sz="1800" b="1">
                <a:solidFill>
                  <a:srgbClr val="3D3006"/>
                </a:solidFill>
                <a:latin typeface="Garamond"/>
                <a:ea typeface="Garamond"/>
                <a:cs typeface="Garamond"/>
                <a:sym typeface="Garamond"/>
              </a:rPr>
              <a:t> 📖 Be sure to check out the Rules and Syllabus provided in the above link! </a:t>
            </a:r>
            <a:endParaRPr/>
          </a:p>
          <a:p>
            <a:pPr marL="0" marR="0" lvl="0" indent="0" algn="l" rtl="0">
              <a:spcBef>
                <a:spcPts val="0"/>
              </a:spcBef>
              <a:spcAft>
                <a:spcPts val="0"/>
              </a:spcAft>
              <a:buNone/>
            </a:pPr>
            <a:endParaRPr sz="1800" b="1">
              <a:solidFill>
                <a:srgbClr val="3D3006"/>
              </a:solidFill>
              <a:latin typeface="Garamond"/>
              <a:ea typeface="Garamond"/>
              <a:cs typeface="Garamond"/>
              <a:sym typeface="Garamond"/>
            </a:endParaRPr>
          </a:p>
          <a:p>
            <a:pPr marL="0" marR="0" lvl="0" indent="0" algn="l" rtl="0">
              <a:spcBef>
                <a:spcPts val="0"/>
              </a:spcBef>
              <a:spcAft>
                <a:spcPts val="0"/>
              </a:spcAft>
              <a:buNone/>
            </a:pPr>
            <a:r>
              <a:rPr lang="en-GB" sz="1800" b="1">
                <a:solidFill>
                  <a:srgbClr val="3D3006"/>
                </a:solidFill>
                <a:latin typeface="Garamond"/>
                <a:ea typeface="Garamond"/>
                <a:cs typeface="Garamond"/>
                <a:sym typeface="Garamond"/>
              </a:rPr>
              <a:t>Let the challenge begin!</a:t>
            </a:r>
            <a:endParaRPr sz="1400">
              <a:solidFill>
                <a:srgbClr val="3D3006"/>
              </a:solidFill>
              <a:latin typeface="Garamond"/>
              <a:ea typeface="Garamond"/>
              <a:cs typeface="Garamond"/>
              <a:sym typeface="Garamond"/>
            </a:endParaRPr>
          </a:p>
        </p:txBody>
      </p:sp>
      <p:pic>
        <p:nvPicPr>
          <p:cNvPr id="455" name="Google Shape;455;p18" descr="A poster for a competition&#10;&#10;AI-generated content may be incorrect."/>
          <p:cNvPicPr preferRelativeResize="0"/>
          <p:nvPr/>
        </p:nvPicPr>
        <p:blipFill rotWithShape="1">
          <a:blip r:embed="rId4">
            <a:alphaModFix/>
          </a:blip>
          <a:srcRect/>
          <a:stretch/>
        </p:blipFill>
        <p:spPr>
          <a:xfrm>
            <a:off x="7595144" y="1611239"/>
            <a:ext cx="4045475" cy="501764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 descr="An open book with arabic writing&#10;&#10;Description automatically generated"/>
          <p:cNvPicPr preferRelativeResize="0"/>
          <p:nvPr/>
        </p:nvPicPr>
        <p:blipFill rotWithShape="1">
          <a:blip r:embed="rId3">
            <a:alphaModFix/>
          </a:blip>
          <a:srcRect/>
          <a:stretch/>
        </p:blipFill>
        <p:spPr>
          <a:xfrm>
            <a:off x="4628279" y="-29104"/>
            <a:ext cx="9330266" cy="6997700"/>
          </a:xfrm>
          <a:prstGeom prst="rect">
            <a:avLst/>
          </a:prstGeom>
          <a:noFill/>
          <a:ln>
            <a:noFill/>
          </a:ln>
        </p:spPr>
      </p:pic>
      <p:sp>
        <p:nvSpPr>
          <p:cNvPr id="280" name="Google Shape;280;p4"/>
          <p:cNvSpPr/>
          <p:nvPr/>
        </p:nvSpPr>
        <p:spPr>
          <a:xfrm>
            <a:off x="-20728" y="-118533"/>
            <a:ext cx="6589694" cy="7176558"/>
          </a:xfrm>
          <a:prstGeom prst="rect">
            <a:avLst/>
          </a:prstGeom>
          <a:solidFill>
            <a:schemeClr val="accent2"/>
          </a:solidFill>
          <a:ln w="38100" cap="flat" cmpd="sng">
            <a:solidFill>
              <a:srgbClr val="C1E9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accent2"/>
              </a:solidFill>
              <a:latin typeface="Avenir"/>
              <a:ea typeface="Avenir"/>
              <a:cs typeface="Avenir"/>
              <a:sym typeface="Avenir"/>
            </a:endParaRPr>
          </a:p>
        </p:txBody>
      </p:sp>
      <p:pic>
        <p:nvPicPr>
          <p:cNvPr id="281" name="Google Shape;281;p4" descr="Open quotation mark with solid fill"/>
          <p:cNvPicPr preferRelativeResize="0"/>
          <p:nvPr/>
        </p:nvPicPr>
        <p:blipFill rotWithShape="1">
          <a:blip r:embed="rId4">
            <a:alphaModFix/>
          </a:blip>
          <a:srcRect/>
          <a:stretch/>
        </p:blipFill>
        <p:spPr>
          <a:xfrm>
            <a:off x="-75871" y="3758873"/>
            <a:ext cx="1354008" cy="1354008"/>
          </a:xfrm>
          <a:prstGeom prst="rect">
            <a:avLst/>
          </a:prstGeom>
          <a:noFill/>
          <a:ln>
            <a:noFill/>
          </a:ln>
        </p:spPr>
      </p:pic>
      <p:sp>
        <p:nvSpPr>
          <p:cNvPr id="282" name="Google Shape;282;p4"/>
          <p:cNvSpPr txBox="1"/>
          <p:nvPr/>
        </p:nvSpPr>
        <p:spPr>
          <a:xfrm>
            <a:off x="467468" y="-8392"/>
            <a:ext cx="5827921" cy="674026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4800" b="1" dirty="0">
                <a:solidFill>
                  <a:schemeClr val="tx1"/>
                </a:solidFill>
                <a:latin typeface="Garamond"/>
                <a:ea typeface="Garamond"/>
                <a:cs typeface="Garamond"/>
                <a:sym typeface="Garamond"/>
              </a:rPr>
              <a:t>TILAWAT</a:t>
            </a:r>
            <a:endParaRPr sz="4000" b="1" dirty="0">
              <a:solidFill>
                <a:schemeClr val="tx1"/>
              </a:solidFill>
              <a:latin typeface="Garamond"/>
              <a:ea typeface="Garamond"/>
              <a:cs typeface="Garamond"/>
              <a:sym typeface="Garamond"/>
            </a:endParaRPr>
          </a:p>
          <a:p>
            <a:pPr marL="0" marR="0" lvl="0" indent="0" algn="ctr" rtl="0">
              <a:lnSpc>
                <a:spcPct val="150000"/>
              </a:lnSpc>
              <a:spcBef>
                <a:spcPts val="0"/>
              </a:spcBef>
              <a:spcAft>
                <a:spcPts val="0"/>
              </a:spcAft>
              <a:buNone/>
            </a:pPr>
            <a:r>
              <a:rPr lang="ar-SA" sz="4000" dirty="0">
                <a:solidFill>
                  <a:schemeClr val="tx1"/>
                </a:solidFill>
                <a:latin typeface="Manzoor Quranic Naskh" panose="02000500000000000000" pitchFamily="2" charset="-78"/>
                <a:cs typeface="Manzoor Quranic Naskh" panose="02000500000000000000" pitchFamily="2" charset="-78"/>
                <a:sym typeface="Arial"/>
              </a:rPr>
              <a:t>وَعَدَ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اللّٰہُ</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الَّذِیۡنَ</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اٰمَنُوۡا</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مِنۡکُمۡ</a:t>
            </a:r>
            <a:r>
              <a:rPr lang="ar-SA" sz="4000" dirty="0">
                <a:solidFill>
                  <a:schemeClr val="tx1"/>
                </a:solidFill>
                <a:latin typeface="Manzoor Quranic Naskh" panose="02000500000000000000" pitchFamily="2" charset="-78"/>
                <a:cs typeface="Manzoor Quranic Naskh" panose="02000500000000000000" pitchFamily="2" charset="-78"/>
                <a:sym typeface="Arial"/>
              </a:rPr>
              <a:t> وَعَمِلُوا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الصّٰلِحٰتِ</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لَیَسۡتَخۡلِفَنَّہُمۡ</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فِی</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الۡاَرۡضِ</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کَمَا</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اسۡتَخۡلَفَ</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الَّذِیۡنَ</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مِنۡ</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قَبۡلِہِمۡ</a:t>
            </a:r>
            <a:r>
              <a:rPr lang="ar-SA" sz="4000" dirty="0">
                <a:solidFill>
                  <a:schemeClr val="tx1"/>
                </a:solidFill>
                <a:latin typeface="Manzoor Quranic Naskh" panose="02000500000000000000" pitchFamily="2" charset="-78"/>
                <a:cs typeface="Manzoor Quranic Naskh" panose="02000500000000000000" pitchFamily="2" charset="-78"/>
                <a:sym typeface="Arial"/>
              </a:rPr>
              <a:t> ۪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وَلَیُمَکِّنَنَّ</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لَہُمۡ</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دِیۡنَہُمُ</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الَّذِی</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ارۡتَضٰی</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لَہُمۡ</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وَلَیُبَدِّلَنَّہُمۡ</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مِّنۡۢ</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بَعۡدِ</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خَوۡفِہِمۡ</a:t>
            </a:r>
            <a:r>
              <a:rPr lang="ar-SA" sz="4000" dirty="0">
                <a:solidFill>
                  <a:schemeClr val="tx1"/>
                </a:solidFill>
                <a:latin typeface="Manzoor Quranic Naskh" panose="02000500000000000000" pitchFamily="2" charset="-78"/>
                <a:cs typeface="Manzoor Quranic Naskh" panose="02000500000000000000" pitchFamily="2" charset="-78"/>
                <a:sym typeface="Arial"/>
              </a:rPr>
              <a:t> </a:t>
            </a:r>
            <a:r>
              <a:rPr lang="ar-SA" sz="4000" dirty="0" err="1">
                <a:solidFill>
                  <a:schemeClr val="tx1"/>
                </a:solidFill>
                <a:latin typeface="Manzoor Quranic Naskh" panose="02000500000000000000" pitchFamily="2" charset="-78"/>
                <a:cs typeface="Manzoor Quranic Naskh" panose="02000500000000000000" pitchFamily="2" charset="-78"/>
                <a:sym typeface="Arial"/>
              </a:rPr>
              <a:t>اَمۡنًا</a:t>
            </a:r>
            <a:r>
              <a:rPr lang="ar-SA" sz="4000" dirty="0">
                <a:solidFill>
                  <a:schemeClr val="tx1"/>
                </a:solidFill>
                <a:latin typeface="Manzoor Quranic Naskh" panose="02000500000000000000" pitchFamily="2" charset="-78"/>
                <a:cs typeface="Manzoor Quranic Naskh" panose="02000500000000000000" pitchFamily="2" charset="-78"/>
                <a:sym typeface="Arial"/>
              </a:rPr>
              <a:t> ؕ </a:t>
            </a:r>
            <a:endParaRPr sz="6000" dirty="0">
              <a:solidFill>
                <a:schemeClr val="tx1"/>
              </a:solidFill>
              <a:latin typeface="Manzoor Quranic Naskh" panose="02000500000000000000" pitchFamily="2" charset="-78"/>
              <a:cs typeface="Manzoor Quranic Naskh" panose="02000500000000000000" pitchFamily="2" charset="-78"/>
              <a:sym typeface="Arial"/>
            </a:endParaRPr>
          </a:p>
        </p:txBody>
      </p:sp>
      <p:pic>
        <p:nvPicPr>
          <p:cNvPr id="283" name="Google Shape;283;p4" descr="Badge 1 with solid fill"/>
          <p:cNvPicPr preferRelativeResize="0"/>
          <p:nvPr/>
        </p:nvPicPr>
        <p:blipFill rotWithShape="1">
          <a:blip r:embed="rId5">
            <a:alphaModFix/>
          </a:blip>
          <a:srcRect/>
          <a:stretch/>
        </p:blipFill>
        <p:spPr>
          <a:xfrm>
            <a:off x="0" y="-63500"/>
            <a:ext cx="1202267" cy="12022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8">
          <a:extLst>
            <a:ext uri="{FF2B5EF4-FFF2-40B4-BE49-F238E27FC236}">
              <a16:creationId xmlns:a16="http://schemas.microsoft.com/office/drawing/2014/main" id="{F2BC7B1D-44A0-9C5A-D0E6-1F38FE68B746}"/>
            </a:ext>
          </a:extLst>
        </p:cNvPr>
        <p:cNvGrpSpPr/>
        <p:nvPr/>
      </p:nvGrpSpPr>
      <p:grpSpPr>
        <a:xfrm>
          <a:off x="0" y="0"/>
          <a:ext cx="0" cy="0"/>
          <a:chOff x="0" y="0"/>
          <a:chExt cx="0" cy="0"/>
        </a:xfrm>
      </p:grpSpPr>
      <p:pic>
        <p:nvPicPr>
          <p:cNvPr id="279" name="Google Shape;279;p4" descr="An open book with arabic writing&#10;&#10;Description automatically generated">
            <a:extLst>
              <a:ext uri="{FF2B5EF4-FFF2-40B4-BE49-F238E27FC236}">
                <a16:creationId xmlns:a16="http://schemas.microsoft.com/office/drawing/2014/main" id="{20A67D8F-9722-F1E4-CED8-7082DD9189A1}"/>
              </a:ext>
            </a:extLst>
          </p:cNvPr>
          <p:cNvPicPr preferRelativeResize="0"/>
          <p:nvPr/>
        </p:nvPicPr>
        <p:blipFill rotWithShape="1">
          <a:blip r:embed="rId3">
            <a:alphaModFix/>
          </a:blip>
          <a:srcRect/>
          <a:stretch/>
        </p:blipFill>
        <p:spPr>
          <a:xfrm>
            <a:off x="4628279" y="-29104"/>
            <a:ext cx="9330266" cy="6997700"/>
          </a:xfrm>
          <a:prstGeom prst="rect">
            <a:avLst/>
          </a:prstGeom>
          <a:noFill/>
          <a:ln>
            <a:noFill/>
          </a:ln>
        </p:spPr>
      </p:pic>
      <p:sp>
        <p:nvSpPr>
          <p:cNvPr id="280" name="Google Shape;280;p4">
            <a:extLst>
              <a:ext uri="{FF2B5EF4-FFF2-40B4-BE49-F238E27FC236}">
                <a16:creationId xmlns:a16="http://schemas.microsoft.com/office/drawing/2014/main" id="{DF28720F-A61E-5B9D-A1E7-36D590C31158}"/>
              </a:ext>
            </a:extLst>
          </p:cNvPr>
          <p:cNvSpPr/>
          <p:nvPr/>
        </p:nvSpPr>
        <p:spPr>
          <a:xfrm>
            <a:off x="-20728" y="-118533"/>
            <a:ext cx="6589694" cy="7176558"/>
          </a:xfrm>
          <a:prstGeom prst="rect">
            <a:avLst/>
          </a:prstGeom>
          <a:solidFill>
            <a:schemeClr val="accent2"/>
          </a:solidFill>
          <a:ln w="38100" cap="flat" cmpd="sng">
            <a:solidFill>
              <a:srgbClr val="C1E9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chemeClr val="accent2"/>
              </a:solidFill>
              <a:latin typeface="Avenir"/>
              <a:ea typeface="Avenir"/>
              <a:cs typeface="Avenir"/>
              <a:sym typeface="Avenir"/>
            </a:endParaRPr>
          </a:p>
        </p:txBody>
      </p:sp>
      <p:pic>
        <p:nvPicPr>
          <p:cNvPr id="281" name="Google Shape;281;p4" descr="Open quotation mark with solid fill">
            <a:extLst>
              <a:ext uri="{FF2B5EF4-FFF2-40B4-BE49-F238E27FC236}">
                <a16:creationId xmlns:a16="http://schemas.microsoft.com/office/drawing/2014/main" id="{C56CD7D0-3991-351C-46D3-33E896C19BA4}"/>
              </a:ext>
            </a:extLst>
          </p:cNvPr>
          <p:cNvPicPr preferRelativeResize="0"/>
          <p:nvPr/>
        </p:nvPicPr>
        <p:blipFill rotWithShape="1">
          <a:blip r:embed="rId4">
            <a:alphaModFix/>
          </a:blip>
          <a:srcRect/>
          <a:stretch/>
        </p:blipFill>
        <p:spPr>
          <a:xfrm>
            <a:off x="-75871" y="1127682"/>
            <a:ext cx="1354008" cy="1354008"/>
          </a:xfrm>
          <a:prstGeom prst="rect">
            <a:avLst/>
          </a:prstGeom>
          <a:noFill/>
          <a:ln>
            <a:noFill/>
          </a:ln>
        </p:spPr>
      </p:pic>
      <p:pic>
        <p:nvPicPr>
          <p:cNvPr id="283" name="Google Shape;283;p4" descr="Badge 1 with solid fill">
            <a:extLst>
              <a:ext uri="{FF2B5EF4-FFF2-40B4-BE49-F238E27FC236}">
                <a16:creationId xmlns:a16="http://schemas.microsoft.com/office/drawing/2014/main" id="{1894BDEE-5A37-BD83-BA33-36E871916B02}"/>
              </a:ext>
            </a:extLst>
          </p:cNvPr>
          <p:cNvPicPr preferRelativeResize="0"/>
          <p:nvPr/>
        </p:nvPicPr>
        <p:blipFill rotWithShape="1">
          <a:blip r:embed="rId5">
            <a:alphaModFix/>
          </a:blip>
          <a:srcRect/>
          <a:stretch/>
        </p:blipFill>
        <p:spPr>
          <a:xfrm>
            <a:off x="0" y="-63500"/>
            <a:ext cx="1202267" cy="1202267"/>
          </a:xfrm>
          <a:prstGeom prst="rect">
            <a:avLst/>
          </a:prstGeom>
          <a:noFill/>
          <a:ln>
            <a:noFill/>
          </a:ln>
        </p:spPr>
      </p:pic>
      <p:sp>
        <p:nvSpPr>
          <p:cNvPr id="285" name="Google Shape;285;p4">
            <a:extLst>
              <a:ext uri="{FF2B5EF4-FFF2-40B4-BE49-F238E27FC236}">
                <a16:creationId xmlns:a16="http://schemas.microsoft.com/office/drawing/2014/main" id="{75138744-7414-75C7-D4D7-76F1B17226E5}"/>
              </a:ext>
            </a:extLst>
          </p:cNvPr>
          <p:cNvSpPr txBox="1"/>
          <p:nvPr/>
        </p:nvSpPr>
        <p:spPr>
          <a:xfrm>
            <a:off x="463526" y="2157488"/>
            <a:ext cx="5463618" cy="46473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i="1" dirty="0">
                <a:solidFill>
                  <a:schemeClr val="tx1"/>
                </a:solidFill>
                <a:latin typeface="Garamond"/>
                <a:ea typeface="Garamond"/>
                <a:cs typeface="Garamond"/>
                <a:sym typeface="Garamond"/>
              </a:rPr>
              <a:t>Allah has promised to those among you who believe and do good works that He will surely make them Successors in the earth, as He made Successors from among those who were before them; and that He will surely establish for them their religion which He has chosen for them; and that He will surely give them in exchange security and peace after their fear. </a:t>
            </a:r>
          </a:p>
          <a:p>
            <a:pPr marL="0" marR="0" lvl="0" indent="0" algn="ctr" rtl="0">
              <a:spcBef>
                <a:spcPts val="0"/>
              </a:spcBef>
              <a:spcAft>
                <a:spcPts val="0"/>
              </a:spcAft>
              <a:buNone/>
            </a:pPr>
            <a:r>
              <a:rPr lang="en-GB" sz="2800" i="1" dirty="0">
                <a:solidFill>
                  <a:schemeClr val="tx1"/>
                </a:solidFill>
                <a:latin typeface="Garamond"/>
                <a:ea typeface="Garamond"/>
                <a:cs typeface="Garamond"/>
                <a:sym typeface="Garamond"/>
              </a:rPr>
              <a:t> </a:t>
            </a:r>
            <a:endParaRPr sz="2800" i="1" dirty="0">
              <a:solidFill>
                <a:schemeClr val="tx1"/>
              </a:solidFill>
              <a:latin typeface="Garamond"/>
              <a:ea typeface="Garamond"/>
              <a:cs typeface="Garamond"/>
              <a:sym typeface="Garamond"/>
            </a:endParaRPr>
          </a:p>
          <a:p>
            <a:pPr marL="0" marR="0" lvl="0" indent="0" algn="ctr" rtl="0">
              <a:spcBef>
                <a:spcPts val="0"/>
              </a:spcBef>
              <a:spcAft>
                <a:spcPts val="0"/>
              </a:spcAft>
              <a:buNone/>
            </a:pPr>
            <a:r>
              <a:rPr lang="en-GB" sz="1600" b="1" dirty="0">
                <a:solidFill>
                  <a:schemeClr val="tx1"/>
                </a:solidFill>
                <a:latin typeface="Garamond"/>
                <a:ea typeface="Garamond"/>
                <a:cs typeface="Garamond"/>
                <a:sym typeface="Garamond"/>
              </a:rPr>
              <a:t>(The Holy Quran, Surah Al Noor, 24:56)</a:t>
            </a:r>
            <a:endParaRPr sz="1600" b="1" u="none" strike="noStrike" dirty="0">
              <a:solidFill>
                <a:schemeClr val="tx1"/>
              </a:solidFill>
              <a:latin typeface="Garamond"/>
              <a:ea typeface="Garamond"/>
              <a:cs typeface="Garamond"/>
              <a:sym typeface="Garamond"/>
            </a:endParaRPr>
          </a:p>
        </p:txBody>
      </p:sp>
      <p:grpSp>
        <p:nvGrpSpPr>
          <p:cNvPr id="2" name="Group 1">
            <a:extLst>
              <a:ext uri="{FF2B5EF4-FFF2-40B4-BE49-F238E27FC236}">
                <a16:creationId xmlns:a16="http://schemas.microsoft.com/office/drawing/2014/main" id="{81671F99-D08E-F6E8-3F8E-EC60543421E2}"/>
              </a:ext>
            </a:extLst>
          </p:cNvPr>
          <p:cNvGrpSpPr/>
          <p:nvPr/>
        </p:nvGrpSpPr>
        <p:grpSpPr>
          <a:xfrm>
            <a:off x="1009626" y="990906"/>
            <a:ext cx="4743607" cy="938678"/>
            <a:chOff x="1009626" y="886733"/>
            <a:chExt cx="4743607" cy="938678"/>
          </a:xfrm>
        </p:grpSpPr>
        <p:cxnSp>
          <p:nvCxnSpPr>
            <p:cNvPr id="284" name="Google Shape;284;p4">
              <a:extLst>
                <a:ext uri="{FF2B5EF4-FFF2-40B4-BE49-F238E27FC236}">
                  <a16:creationId xmlns:a16="http://schemas.microsoft.com/office/drawing/2014/main" id="{7923D92D-6AAD-9843-8740-76063A80056B}"/>
                </a:ext>
              </a:extLst>
            </p:cNvPr>
            <p:cNvCxnSpPr/>
            <p:nvPr/>
          </p:nvCxnSpPr>
          <p:spPr>
            <a:xfrm>
              <a:off x="2359874" y="1794878"/>
              <a:ext cx="2043113" cy="0"/>
            </a:xfrm>
            <a:prstGeom prst="straightConnector1">
              <a:avLst/>
            </a:prstGeom>
            <a:noFill/>
            <a:ln w="28575" cap="flat" cmpd="sng">
              <a:solidFill>
                <a:schemeClr val="tx1"/>
              </a:solidFill>
              <a:prstDash val="solid"/>
              <a:miter lim="800000"/>
              <a:headEnd type="none" w="sm" len="sm"/>
              <a:tailEnd type="none" w="sm" len="sm"/>
            </a:ln>
          </p:spPr>
        </p:cxnSp>
        <p:sp>
          <p:nvSpPr>
            <p:cNvPr id="286" name="Google Shape;286;p4">
              <a:extLst>
                <a:ext uri="{FF2B5EF4-FFF2-40B4-BE49-F238E27FC236}">
                  <a16:creationId xmlns:a16="http://schemas.microsoft.com/office/drawing/2014/main" id="{36AEFDD3-8370-C1E2-8696-F1277CE1C67F}"/>
                </a:ext>
              </a:extLst>
            </p:cNvPr>
            <p:cNvSpPr/>
            <p:nvPr/>
          </p:nvSpPr>
          <p:spPr>
            <a:xfrm>
              <a:off x="1009626" y="886733"/>
              <a:ext cx="4743607" cy="938678"/>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None/>
              </a:pPr>
              <a:r>
                <a:rPr lang="en-GB" sz="4400" b="1" dirty="0">
                  <a:solidFill>
                    <a:schemeClr val="tx1"/>
                  </a:solidFill>
                  <a:latin typeface="Garamond"/>
                  <a:ea typeface="Garamond"/>
                  <a:cs typeface="Garamond"/>
                  <a:sym typeface="Garamond"/>
                </a:rPr>
                <a:t>TRANSLATION</a:t>
              </a:r>
              <a:endParaRPr sz="1200" dirty="0">
                <a:solidFill>
                  <a:schemeClr val="tx1"/>
                </a:solidFill>
              </a:endParaRPr>
            </a:p>
          </p:txBody>
        </p:sp>
      </p:grpSp>
    </p:spTree>
    <p:extLst>
      <p:ext uri="{BB962C8B-B14F-4D97-AF65-F5344CB8AC3E}">
        <p14:creationId xmlns:p14="http://schemas.microsoft.com/office/powerpoint/2010/main" val="247975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5" descr="A large building with green domes with Al-Masjid al-Nabawi in the background&#10;&#10;AI-generated content may be incorrect."/>
          <p:cNvPicPr preferRelativeResize="0"/>
          <p:nvPr/>
        </p:nvPicPr>
        <p:blipFill rotWithShape="1">
          <a:blip r:embed="rId3">
            <a:alphaModFix amt="30000"/>
          </a:blip>
          <a:srcRect/>
          <a:stretch/>
        </p:blipFill>
        <p:spPr>
          <a:xfrm>
            <a:off x="-20728" y="-118533"/>
            <a:ext cx="12212728" cy="8141819"/>
          </a:xfrm>
          <a:prstGeom prst="rect">
            <a:avLst/>
          </a:prstGeom>
          <a:gradFill>
            <a:gsLst>
              <a:gs pos="0">
                <a:srgbClr val="FAFAF8">
                  <a:alpha val="47058"/>
                </a:srgbClr>
              </a:gs>
              <a:gs pos="74000">
                <a:srgbClr val="D5DDCD"/>
              </a:gs>
              <a:gs pos="83000">
                <a:srgbClr val="D5DDCD"/>
              </a:gs>
              <a:gs pos="100000">
                <a:srgbClr val="E3E8DD"/>
              </a:gs>
            </a:gsLst>
            <a:lin ang="5400000" scaled="0"/>
          </a:gradFill>
          <a:ln>
            <a:noFill/>
          </a:ln>
        </p:spPr>
      </p:pic>
      <p:sp>
        <p:nvSpPr>
          <p:cNvPr id="293" name="Google Shape;293;p5"/>
          <p:cNvSpPr/>
          <p:nvPr/>
        </p:nvSpPr>
        <p:spPr>
          <a:xfrm>
            <a:off x="-20728" y="-118533"/>
            <a:ext cx="12212728" cy="1604433"/>
          </a:xfrm>
          <a:prstGeom prst="rect">
            <a:avLst/>
          </a:prstGeom>
          <a:solidFill>
            <a:schemeClr val="accent2"/>
          </a:solidFill>
          <a:ln w="12700" cap="flat" cmpd="sng">
            <a:solidFill>
              <a:srgbClr val="454C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accent2"/>
              </a:solidFill>
              <a:latin typeface="Avenir"/>
              <a:ea typeface="Avenir"/>
              <a:cs typeface="Avenir"/>
              <a:sym typeface="Avenir"/>
            </a:endParaRPr>
          </a:p>
        </p:txBody>
      </p:sp>
      <p:sp>
        <p:nvSpPr>
          <p:cNvPr id="294" name="Google Shape;294;p5"/>
          <p:cNvSpPr txBox="1"/>
          <p:nvPr/>
        </p:nvSpPr>
        <p:spPr>
          <a:xfrm>
            <a:off x="2682433" y="173650"/>
            <a:ext cx="682713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dirty="0">
                <a:solidFill>
                  <a:schemeClr val="tx1"/>
                </a:solidFill>
                <a:latin typeface="Calibri"/>
                <a:ea typeface="Calibri"/>
                <a:cs typeface="Calibri"/>
                <a:sym typeface="Calibri"/>
              </a:rPr>
              <a:t>HADITH</a:t>
            </a:r>
            <a:endParaRPr dirty="0">
              <a:solidFill>
                <a:schemeClr val="tx1"/>
              </a:solidFill>
            </a:endParaRPr>
          </a:p>
          <a:p>
            <a:pPr marL="0" marR="0" lvl="0" indent="0" algn="ctr" rtl="0">
              <a:spcBef>
                <a:spcPts val="0"/>
              </a:spcBef>
              <a:spcAft>
                <a:spcPts val="0"/>
              </a:spcAft>
              <a:buNone/>
            </a:pPr>
            <a:r>
              <a:rPr lang="en-GB" sz="2400" dirty="0">
                <a:solidFill>
                  <a:schemeClr val="tx1"/>
                </a:solidFill>
                <a:latin typeface="Calibri"/>
                <a:ea typeface="Calibri"/>
                <a:cs typeface="Calibri"/>
                <a:sym typeface="Calibri"/>
              </a:rPr>
              <a:t>(sayings of the Holy Prophet </a:t>
            </a:r>
            <a:r>
              <a:rPr lang="en-GB" sz="2400" dirty="0" err="1">
                <a:solidFill>
                  <a:schemeClr val="tx1"/>
                </a:solidFill>
                <a:latin typeface="Calibri"/>
                <a:ea typeface="Calibri"/>
                <a:cs typeface="Calibri"/>
                <a:sym typeface="Calibri"/>
              </a:rPr>
              <a:t>Muhammad</a:t>
            </a:r>
            <a:r>
              <a:rPr lang="en-GB" sz="2400" baseline="30000" dirty="0" err="1">
                <a:solidFill>
                  <a:schemeClr val="tx1"/>
                </a:solidFill>
                <a:latin typeface="Calibri"/>
                <a:ea typeface="Calibri"/>
                <a:cs typeface="Calibri"/>
                <a:sym typeface="Calibri"/>
              </a:rPr>
              <a:t>sas</a:t>
            </a:r>
            <a:r>
              <a:rPr lang="en-GB" sz="2400" dirty="0">
                <a:solidFill>
                  <a:schemeClr val="tx1"/>
                </a:solidFill>
                <a:latin typeface="Calibri"/>
                <a:ea typeface="Calibri"/>
                <a:cs typeface="Calibri"/>
                <a:sym typeface="Calibri"/>
              </a:rPr>
              <a:t>)</a:t>
            </a:r>
            <a:endParaRPr dirty="0">
              <a:solidFill>
                <a:schemeClr val="tx1"/>
              </a:solidFill>
            </a:endParaRPr>
          </a:p>
        </p:txBody>
      </p:sp>
      <p:pic>
        <p:nvPicPr>
          <p:cNvPr id="295" name="Google Shape;295;p5" descr="Badge with solid fill"/>
          <p:cNvPicPr preferRelativeResize="0"/>
          <p:nvPr/>
        </p:nvPicPr>
        <p:blipFill rotWithShape="1">
          <a:blip r:embed="rId4">
            <a:alphaModFix/>
          </a:blip>
          <a:srcRect/>
          <a:stretch/>
        </p:blipFill>
        <p:spPr>
          <a:xfrm>
            <a:off x="0" y="83355"/>
            <a:ext cx="1207008" cy="1207008"/>
          </a:xfrm>
          <a:prstGeom prst="rect">
            <a:avLst/>
          </a:prstGeom>
          <a:noFill/>
          <a:ln>
            <a:noFill/>
          </a:ln>
        </p:spPr>
      </p:pic>
      <p:sp>
        <p:nvSpPr>
          <p:cNvPr id="296" name="Google Shape;296;p5"/>
          <p:cNvSpPr txBox="1"/>
          <p:nvPr/>
        </p:nvSpPr>
        <p:spPr>
          <a:xfrm>
            <a:off x="1131965" y="1732014"/>
            <a:ext cx="9928069" cy="452427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400" b="1" dirty="0">
                <a:solidFill>
                  <a:schemeClr val="dk1"/>
                </a:solidFill>
                <a:latin typeface="Calibri"/>
                <a:ea typeface="Calibri"/>
                <a:cs typeface="Calibri"/>
                <a:sym typeface="Calibri"/>
              </a:rPr>
              <a:t>The Holy Prophet (saw) said: “Prophethood shall remain among you as long as Allah shall will. He will bring about its end and follow it with Khilafat on the precepts of prophethood for as long as He shall will and then bring about its end. A tyrannical monarchy will then follow and will remain as long as Allah shall and then come to an end. There will thereafter </a:t>
            </a:r>
            <a:r>
              <a:rPr lang="en-GB" sz="2400" b="1" dirty="0" err="1">
                <a:solidFill>
                  <a:schemeClr val="dk1"/>
                </a:solidFill>
                <a:latin typeface="Calibri"/>
                <a:ea typeface="Calibri"/>
                <a:cs typeface="Calibri"/>
                <a:sym typeface="Calibri"/>
              </a:rPr>
              <a:t>monarchial</a:t>
            </a:r>
            <a:r>
              <a:rPr lang="en-GB" sz="2400" b="1" dirty="0">
                <a:solidFill>
                  <a:schemeClr val="dk1"/>
                </a:solidFill>
                <a:latin typeface="Calibri"/>
                <a:ea typeface="Calibri"/>
                <a:cs typeface="Calibri"/>
                <a:sym typeface="Calibri"/>
              </a:rPr>
              <a:t> despotism to last as long as Allah shall and come to an end upon His decree. There will then emerge Khilafat on the precept of Prophethood.” The Holy Prophet said no more.” </a:t>
            </a:r>
            <a:endParaRPr sz="2400" b="1" i="0" u="none" strike="noStrike" dirty="0">
              <a:solidFill>
                <a:schemeClr val="dk1"/>
              </a:solidFill>
              <a:latin typeface="Calibri"/>
              <a:ea typeface="Calibri"/>
              <a:cs typeface="Calibri"/>
              <a:sym typeface="Calibri"/>
            </a:endParaRPr>
          </a:p>
        </p:txBody>
      </p:sp>
      <p:sp>
        <p:nvSpPr>
          <p:cNvPr id="297" name="Google Shape;297;p5"/>
          <p:cNvSpPr txBox="1"/>
          <p:nvPr/>
        </p:nvSpPr>
        <p:spPr>
          <a:xfrm>
            <a:off x="891938" y="6256289"/>
            <a:ext cx="10387396"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2000" b="1" dirty="0">
                <a:solidFill>
                  <a:schemeClr val="dk1"/>
                </a:solidFill>
                <a:latin typeface="Garamond"/>
                <a:ea typeface="Garamond"/>
                <a:cs typeface="Garamond"/>
                <a:sym typeface="Garamond"/>
              </a:rPr>
              <a:t>(Hadith Book: </a:t>
            </a:r>
            <a:r>
              <a:rPr lang="en-GB" sz="2000" b="1" dirty="0" err="1">
                <a:solidFill>
                  <a:schemeClr val="dk1"/>
                </a:solidFill>
                <a:latin typeface="Garamond"/>
                <a:ea typeface="Garamond"/>
                <a:cs typeface="Garamond"/>
                <a:sym typeface="Garamond"/>
              </a:rPr>
              <a:t>Hadiqat</a:t>
            </a:r>
            <a:r>
              <a:rPr lang="en-GB" sz="2000" b="1" dirty="0">
                <a:solidFill>
                  <a:schemeClr val="dk1"/>
                </a:solidFill>
                <a:latin typeface="Garamond"/>
                <a:ea typeface="Garamond"/>
                <a:cs typeface="Garamond"/>
                <a:sym typeface="Garamond"/>
              </a:rPr>
              <a:t>-us-</a:t>
            </a:r>
            <a:r>
              <a:rPr lang="en-GB" sz="2000" b="1" dirty="0" err="1">
                <a:solidFill>
                  <a:schemeClr val="dk1"/>
                </a:solidFill>
                <a:latin typeface="Garamond"/>
                <a:ea typeface="Garamond"/>
                <a:cs typeface="Garamond"/>
                <a:sym typeface="Garamond"/>
              </a:rPr>
              <a:t>Saliheen</a:t>
            </a:r>
            <a:r>
              <a:rPr lang="en-GB" sz="2000" b="1" dirty="0">
                <a:solidFill>
                  <a:schemeClr val="dk1"/>
                </a:solidFill>
                <a:latin typeface="Garamond"/>
                <a:ea typeface="Garamond"/>
                <a:cs typeface="Garamond"/>
                <a:sym typeface="Garamond"/>
              </a:rPr>
              <a:t>, Hadith 989)</a:t>
            </a:r>
            <a:endParaRPr sz="2000" b="1" dirty="0">
              <a:solidFill>
                <a:schemeClr val="dk1"/>
              </a:solidFill>
              <a:latin typeface="Garamond"/>
              <a:ea typeface="Garamond"/>
              <a:cs typeface="Garamond"/>
              <a:sym typeface="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Shape 302"/>
        <p:cNvGrpSpPr/>
        <p:nvPr/>
      </p:nvGrpSpPr>
      <p:grpSpPr>
        <a:xfrm>
          <a:off x="0" y="0"/>
          <a:ext cx="0" cy="0"/>
          <a:chOff x="0" y="0"/>
          <a:chExt cx="0" cy="0"/>
        </a:xfrm>
      </p:grpSpPr>
      <p:pic>
        <p:nvPicPr>
          <p:cNvPr id="303" name="Google Shape;303;p6" descr="8 Books to Crack Open While Society Closes Down Because of Coronavirus |  Teen Vogue"/>
          <p:cNvPicPr preferRelativeResize="0"/>
          <p:nvPr/>
        </p:nvPicPr>
        <p:blipFill rotWithShape="1">
          <a:blip r:embed="rId3">
            <a:alphaModFix/>
          </a:blip>
          <a:srcRect/>
          <a:stretch/>
        </p:blipFill>
        <p:spPr>
          <a:xfrm>
            <a:off x="98309" y="0"/>
            <a:ext cx="12192000" cy="6858000"/>
          </a:xfrm>
          <a:prstGeom prst="rect">
            <a:avLst/>
          </a:prstGeom>
          <a:noFill/>
          <a:ln>
            <a:noFill/>
          </a:ln>
        </p:spPr>
      </p:pic>
      <p:sp>
        <p:nvSpPr>
          <p:cNvPr id="304" name="Google Shape;304;p6"/>
          <p:cNvSpPr/>
          <p:nvPr/>
        </p:nvSpPr>
        <p:spPr>
          <a:xfrm>
            <a:off x="-20728" y="-118533"/>
            <a:ext cx="4711261" cy="7176558"/>
          </a:xfrm>
          <a:prstGeom prst="rect">
            <a:avLst/>
          </a:prstGeom>
          <a:solidFill>
            <a:srgbClr val="344D6C"/>
          </a:solidFill>
          <a:ln w="381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lt1"/>
              </a:solidFill>
              <a:latin typeface="EB Garamond"/>
              <a:ea typeface="EB Garamond"/>
              <a:cs typeface="EB Garamond"/>
              <a:sym typeface="EB Garamond"/>
            </a:endParaRPr>
          </a:p>
        </p:txBody>
      </p:sp>
      <p:sp>
        <p:nvSpPr>
          <p:cNvPr id="305" name="Google Shape;305;p6"/>
          <p:cNvSpPr txBox="1"/>
          <p:nvPr/>
        </p:nvSpPr>
        <p:spPr>
          <a:xfrm>
            <a:off x="-270473" y="1403009"/>
            <a:ext cx="5099910"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chemeClr val="lt1"/>
                </a:solidFill>
                <a:latin typeface="Garamond"/>
                <a:ea typeface="Garamond"/>
                <a:cs typeface="Garamond"/>
                <a:sym typeface="Garamond"/>
              </a:rPr>
              <a:t>THOUGHT </a:t>
            </a:r>
            <a:endParaRPr/>
          </a:p>
          <a:p>
            <a:pPr marL="0" marR="0" lvl="0" indent="0" algn="ctr" rtl="0">
              <a:spcBef>
                <a:spcPts val="0"/>
              </a:spcBef>
              <a:spcAft>
                <a:spcPts val="0"/>
              </a:spcAft>
              <a:buNone/>
            </a:pPr>
            <a:r>
              <a:rPr lang="en-GB" sz="6000" b="1">
                <a:solidFill>
                  <a:schemeClr val="lt1"/>
                </a:solidFill>
                <a:latin typeface="Garamond"/>
                <a:ea typeface="Garamond"/>
                <a:cs typeface="Garamond"/>
                <a:sym typeface="Garamond"/>
              </a:rPr>
              <a:t>OF THE WEEK</a:t>
            </a:r>
            <a:endParaRPr/>
          </a:p>
        </p:txBody>
      </p:sp>
      <p:cxnSp>
        <p:nvCxnSpPr>
          <p:cNvPr id="306" name="Google Shape;306;p6"/>
          <p:cNvCxnSpPr/>
          <p:nvPr/>
        </p:nvCxnSpPr>
        <p:spPr>
          <a:xfrm>
            <a:off x="1035427" y="4265331"/>
            <a:ext cx="2598949" cy="0"/>
          </a:xfrm>
          <a:prstGeom prst="straightConnector1">
            <a:avLst/>
          </a:prstGeom>
          <a:noFill/>
          <a:ln w="28575" cap="flat" cmpd="sng">
            <a:solidFill>
              <a:schemeClr val="lt1"/>
            </a:solidFill>
            <a:prstDash val="solid"/>
            <a:miter lim="800000"/>
            <a:headEnd type="none" w="sm" len="sm"/>
            <a:tailEnd type="none" w="sm" len="sm"/>
          </a:ln>
        </p:spPr>
      </p:cxnSp>
      <p:sp>
        <p:nvSpPr>
          <p:cNvPr id="307" name="Google Shape;307;p6"/>
          <p:cNvSpPr txBox="1"/>
          <p:nvPr/>
        </p:nvSpPr>
        <p:spPr>
          <a:xfrm>
            <a:off x="108741" y="4423347"/>
            <a:ext cx="4581792"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u="sng" dirty="0">
                <a:solidFill>
                  <a:schemeClr val="lt1"/>
                </a:solidFill>
                <a:latin typeface="Garamond"/>
                <a:ea typeface="Garamond"/>
                <a:cs typeface="Garamond"/>
                <a:sym typeface="Garamond"/>
              </a:rPr>
              <a:t>TOPIC:</a:t>
            </a:r>
            <a:endParaRPr lang="en-GB" dirty="0"/>
          </a:p>
          <a:p>
            <a:pPr marL="0" marR="0" lvl="0" indent="0" algn="l" rtl="0">
              <a:spcBef>
                <a:spcPts val="0"/>
              </a:spcBef>
              <a:spcAft>
                <a:spcPts val="0"/>
              </a:spcAft>
              <a:buNone/>
            </a:pPr>
            <a:endParaRPr lang="en-GB" sz="2800" b="1" u="sng" dirty="0">
              <a:solidFill>
                <a:schemeClr val="lt1"/>
              </a:solidFill>
              <a:latin typeface="Garamond"/>
              <a:ea typeface="Garamond"/>
              <a:cs typeface="Garamond"/>
              <a:sym typeface="Garamond"/>
            </a:endParaRPr>
          </a:p>
          <a:p>
            <a:pPr marL="0" marR="0" lvl="0" indent="0" algn="ctr" rtl="0">
              <a:spcBef>
                <a:spcPts val="0"/>
              </a:spcBef>
              <a:spcAft>
                <a:spcPts val="0"/>
              </a:spcAft>
              <a:buNone/>
            </a:pPr>
            <a:r>
              <a:rPr lang="en-GB" sz="4400" b="1" dirty="0">
                <a:solidFill>
                  <a:schemeClr val="lt1"/>
                </a:solidFill>
                <a:latin typeface="Garamond"/>
                <a:ea typeface="Garamond"/>
                <a:cs typeface="Garamond"/>
                <a:sym typeface="Garamond"/>
              </a:rPr>
              <a:t>KHILAFAT DAY!</a:t>
            </a:r>
            <a:endParaRPr sz="3200" dirty="0">
              <a:solidFill>
                <a:schemeClr val="lt1"/>
              </a:solidFill>
              <a:latin typeface="EB Garamond"/>
              <a:ea typeface="EB Garamond"/>
              <a:cs typeface="EB Garamond"/>
              <a:sym typeface="EB Garamond"/>
            </a:endParaRPr>
          </a:p>
        </p:txBody>
      </p:sp>
      <p:pic>
        <p:nvPicPr>
          <p:cNvPr id="308" name="Google Shape;308;p6" descr="Chat with solid fill"/>
          <p:cNvPicPr preferRelativeResize="0"/>
          <p:nvPr/>
        </p:nvPicPr>
        <p:blipFill rotWithShape="1">
          <a:blip r:embed="rId4">
            <a:alphaModFix/>
          </a:blip>
          <a:srcRect/>
          <a:stretch/>
        </p:blipFill>
        <p:spPr>
          <a:xfrm>
            <a:off x="2866321" y="10711"/>
            <a:ext cx="1550314" cy="1550314"/>
          </a:xfrm>
          <a:prstGeom prst="rect">
            <a:avLst/>
          </a:prstGeom>
          <a:noFill/>
          <a:ln>
            <a:noFill/>
          </a:ln>
        </p:spPr>
      </p:pic>
      <p:pic>
        <p:nvPicPr>
          <p:cNvPr id="309" name="Google Shape;309;p6" descr="Badge 3 with solid fill"/>
          <p:cNvPicPr preferRelativeResize="0"/>
          <p:nvPr/>
        </p:nvPicPr>
        <p:blipFill rotWithShape="1">
          <a:blip r:embed="rId5">
            <a:alphaModFix/>
          </a:blip>
          <a:srcRect/>
          <a:stretch/>
        </p:blipFill>
        <p:spPr>
          <a:xfrm>
            <a:off x="24139" y="-53655"/>
            <a:ext cx="1207008" cy="12070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16FFF3E1-6762-9856-9D1B-D25A7C905D74}"/>
            </a:ext>
          </a:extLst>
        </p:cNvPr>
        <p:cNvGrpSpPr/>
        <p:nvPr/>
      </p:nvGrpSpPr>
      <p:grpSpPr>
        <a:xfrm>
          <a:off x="0" y="0"/>
          <a:ext cx="0" cy="0"/>
          <a:chOff x="0" y="0"/>
          <a:chExt cx="0" cy="0"/>
        </a:xfrm>
      </p:grpSpPr>
      <p:sp>
        <p:nvSpPr>
          <p:cNvPr id="315" name="Google Shape;315;p7">
            <a:extLst>
              <a:ext uri="{FF2B5EF4-FFF2-40B4-BE49-F238E27FC236}">
                <a16:creationId xmlns:a16="http://schemas.microsoft.com/office/drawing/2014/main" id="{5BDC897B-40BA-1BAB-D751-5E6F8B9FDC63}"/>
              </a:ext>
            </a:extLst>
          </p:cNvPr>
          <p:cNvSpPr/>
          <p:nvPr/>
        </p:nvSpPr>
        <p:spPr>
          <a:xfrm>
            <a:off x="0" y="0"/>
            <a:ext cx="6770670" cy="6858000"/>
          </a:xfrm>
          <a:prstGeom prst="rect">
            <a:avLst/>
          </a:prstGeom>
          <a:solidFill>
            <a:srgbClr val="BF9E69"/>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316" name="Google Shape;316;p7">
            <a:extLst>
              <a:ext uri="{FF2B5EF4-FFF2-40B4-BE49-F238E27FC236}">
                <a16:creationId xmlns:a16="http://schemas.microsoft.com/office/drawing/2014/main" id="{2FC4BB94-CA06-C7DB-D828-C64BF746532A}"/>
              </a:ext>
            </a:extLst>
          </p:cNvPr>
          <p:cNvSpPr/>
          <p:nvPr/>
        </p:nvSpPr>
        <p:spPr>
          <a:xfrm>
            <a:off x="488226" y="623491"/>
            <a:ext cx="590757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lt1"/>
                </a:solidFill>
                <a:latin typeface="Garamond"/>
                <a:ea typeface="Garamond"/>
                <a:cs typeface="Garamond"/>
                <a:sym typeface="Garamond"/>
              </a:rPr>
              <a:t>WHAT IS KHILAFAT?</a:t>
            </a:r>
            <a:endParaRPr sz="3200" b="1" dirty="0">
              <a:solidFill>
                <a:schemeClr val="lt1"/>
              </a:solidFill>
              <a:latin typeface="Garamond"/>
              <a:ea typeface="Garamond"/>
              <a:cs typeface="Garamond"/>
              <a:sym typeface="Garamond"/>
            </a:endParaRPr>
          </a:p>
        </p:txBody>
      </p:sp>
      <p:cxnSp>
        <p:nvCxnSpPr>
          <p:cNvPr id="317" name="Google Shape;317;p7">
            <a:extLst>
              <a:ext uri="{FF2B5EF4-FFF2-40B4-BE49-F238E27FC236}">
                <a16:creationId xmlns:a16="http://schemas.microsoft.com/office/drawing/2014/main" id="{5DE8213E-9036-7672-A1A6-541BA20A3824}"/>
              </a:ext>
            </a:extLst>
          </p:cNvPr>
          <p:cNvCxnSpPr/>
          <p:nvPr/>
        </p:nvCxnSpPr>
        <p:spPr>
          <a:xfrm rot="10800000" flipH="1">
            <a:off x="1394476" y="1314844"/>
            <a:ext cx="4095074" cy="835"/>
          </a:xfrm>
          <a:prstGeom prst="straightConnector1">
            <a:avLst/>
          </a:prstGeom>
          <a:noFill/>
          <a:ln w="28575" cap="flat" cmpd="sng">
            <a:solidFill>
              <a:schemeClr val="lt1"/>
            </a:solidFill>
            <a:prstDash val="solid"/>
            <a:miter lim="800000"/>
            <a:headEnd type="none" w="sm" len="sm"/>
            <a:tailEnd type="none" w="sm" len="sm"/>
          </a:ln>
        </p:spPr>
      </p:cxnSp>
      <p:sp>
        <p:nvSpPr>
          <p:cNvPr id="318" name="Google Shape;318;p7">
            <a:extLst>
              <a:ext uri="{FF2B5EF4-FFF2-40B4-BE49-F238E27FC236}">
                <a16:creationId xmlns:a16="http://schemas.microsoft.com/office/drawing/2014/main" id="{70D28418-3CD4-42A3-915D-9858513D8D2F}"/>
              </a:ext>
            </a:extLst>
          </p:cNvPr>
          <p:cNvSpPr txBox="1"/>
          <p:nvPr/>
        </p:nvSpPr>
        <p:spPr>
          <a:xfrm>
            <a:off x="437408" y="1649670"/>
            <a:ext cx="6060827" cy="458583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1200"/>
              </a:spcAft>
              <a:buClr>
                <a:schemeClr val="lt1"/>
              </a:buClr>
              <a:buSzPts val="2200"/>
              <a:buFont typeface="Arial"/>
              <a:buChar char="•"/>
            </a:pPr>
            <a:r>
              <a:rPr lang="en-GB" sz="2800" dirty="0">
                <a:solidFill>
                  <a:schemeClr val="lt1"/>
                </a:solidFill>
                <a:latin typeface="Calibri"/>
                <a:ea typeface="Calibri"/>
                <a:cs typeface="Calibri"/>
                <a:sym typeface="Calibri"/>
              </a:rPr>
              <a:t>The word “Khilafat” means successorship.</a:t>
            </a:r>
          </a:p>
          <a:p>
            <a:pPr marL="342900" marR="0" lvl="0" indent="-342900" algn="l" rtl="0">
              <a:spcBef>
                <a:spcPts val="0"/>
              </a:spcBef>
              <a:spcAft>
                <a:spcPts val="1200"/>
              </a:spcAft>
              <a:buClr>
                <a:schemeClr val="lt1"/>
              </a:buClr>
              <a:buSzPts val="2200"/>
              <a:buFont typeface="Arial"/>
              <a:buChar char="•"/>
            </a:pPr>
            <a:r>
              <a:rPr lang="en-GB" sz="2800" dirty="0">
                <a:solidFill>
                  <a:schemeClr val="lt1"/>
                </a:solidFill>
                <a:latin typeface="Calibri"/>
                <a:ea typeface="Calibri"/>
                <a:cs typeface="Calibri"/>
                <a:sym typeface="Calibri"/>
              </a:rPr>
              <a:t>The Ahmadi sect is the only sect that is led by a Khalifa.</a:t>
            </a:r>
          </a:p>
          <a:p>
            <a:pPr marL="342900" marR="0" lvl="0" indent="-342900" algn="l" rtl="0">
              <a:spcBef>
                <a:spcPts val="0"/>
              </a:spcBef>
              <a:spcAft>
                <a:spcPts val="1200"/>
              </a:spcAft>
              <a:buClr>
                <a:schemeClr val="lt1"/>
              </a:buClr>
              <a:buSzPts val="2200"/>
              <a:buFont typeface="Arial"/>
              <a:buChar char="•"/>
            </a:pPr>
            <a:r>
              <a:rPr lang="en-GB" sz="2800" dirty="0">
                <a:solidFill>
                  <a:schemeClr val="lt1"/>
                </a:solidFill>
                <a:latin typeface="Calibri"/>
                <a:ea typeface="Calibri"/>
                <a:cs typeface="Calibri"/>
                <a:sym typeface="Calibri"/>
              </a:rPr>
              <a:t>27th May 2026 will be the start of the 118th year of Khilafat.</a:t>
            </a:r>
          </a:p>
          <a:p>
            <a:pPr marL="342900" marR="0" lvl="0" indent="-342900" algn="l" rtl="0">
              <a:spcBef>
                <a:spcPts val="0"/>
              </a:spcBef>
              <a:spcAft>
                <a:spcPts val="1200"/>
              </a:spcAft>
              <a:buClr>
                <a:schemeClr val="lt1"/>
              </a:buClr>
              <a:buSzPts val="2200"/>
              <a:buFont typeface="Arial"/>
              <a:buChar char="•"/>
            </a:pPr>
            <a:r>
              <a:rPr lang="en-GB" sz="2800" dirty="0">
                <a:solidFill>
                  <a:schemeClr val="lt1"/>
                </a:solidFill>
                <a:latin typeface="Calibri"/>
                <a:ea typeface="Calibri"/>
                <a:cs typeface="Calibri"/>
                <a:sym typeface="Calibri"/>
              </a:rPr>
              <a:t>The Promised Messiah (as) mentioned the system of Khilafat in his book “The Will.”</a:t>
            </a:r>
          </a:p>
        </p:txBody>
      </p:sp>
      <p:pic>
        <p:nvPicPr>
          <p:cNvPr id="1026" name="Picture 2" descr="Khilafat and Amar Al-Maroof - An-Nida">
            <a:extLst>
              <a:ext uri="{FF2B5EF4-FFF2-40B4-BE49-F238E27FC236}">
                <a16:creationId xmlns:a16="http://schemas.microsoft.com/office/drawing/2014/main" id="{C43F92FE-1475-8B79-1C0B-D095F3C40D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1" t="9058" r="26841" b="11154"/>
          <a:stretch>
            <a:fillRect/>
          </a:stretch>
        </p:blipFill>
        <p:spPr bwMode="auto">
          <a:xfrm>
            <a:off x="7525329" y="1208266"/>
            <a:ext cx="4229263" cy="415534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192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4">
          <a:extLst>
            <a:ext uri="{FF2B5EF4-FFF2-40B4-BE49-F238E27FC236}">
              <a16:creationId xmlns:a16="http://schemas.microsoft.com/office/drawing/2014/main" id="{BE760490-CBE7-FCCE-5539-48D5A1A84C1A}"/>
            </a:ext>
          </a:extLst>
        </p:cNvPr>
        <p:cNvGrpSpPr/>
        <p:nvPr/>
      </p:nvGrpSpPr>
      <p:grpSpPr>
        <a:xfrm>
          <a:off x="0" y="0"/>
          <a:ext cx="0" cy="0"/>
          <a:chOff x="0" y="0"/>
          <a:chExt cx="0" cy="0"/>
        </a:xfrm>
      </p:grpSpPr>
      <p:sp>
        <p:nvSpPr>
          <p:cNvPr id="315" name="Google Shape;315;p7">
            <a:extLst>
              <a:ext uri="{FF2B5EF4-FFF2-40B4-BE49-F238E27FC236}">
                <a16:creationId xmlns:a16="http://schemas.microsoft.com/office/drawing/2014/main" id="{8A90ED8C-36A5-2C00-5420-54AEC9AB85A9}"/>
              </a:ext>
            </a:extLst>
          </p:cNvPr>
          <p:cNvSpPr/>
          <p:nvPr/>
        </p:nvSpPr>
        <p:spPr>
          <a:xfrm>
            <a:off x="0" y="0"/>
            <a:ext cx="6770670" cy="6858000"/>
          </a:xfrm>
          <a:prstGeom prst="rect">
            <a:avLst/>
          </a:prstGeom>
          <a:solidFill>
            <a:srgbClr val="484A43"/>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sp>
        <p:nvSpPr>
          <p:cNvPr id="316" name="Google Shape;316;p7">
            <a:extLst>
              <a:ext uri="{FF2B5EF4-FFF2-40B4-BE49-F238E27FC236}">
                <a16:creationId xmlns:a16="http://schemas.microsoft.com/office/drawing/2014/main" id="{F18D6483-ADC9-73F8-0585-703D679F36EF}"/>
              </a:ext>
            </a:extLst>
          </p:cNvPr>
          <p:cNvSpPr/>
          <p:nvPr/>
        </p:nvSpPr>
        <p:spPr>
          <a:xfrm>
            <a:off x="176462" y="511197"/>
            <a:ext cx="6395805"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chemeClr val="lt1"/>
                </a:solidFill>
                <a:latin typeface="Garamond"/>
                <a:ea typeface="Garamond"/>
                <a:cs typeface="Garamond"/>
                <a:sym typeface="Garamond"/>
              </a:rPr>
              <a:t>WHY DO WE NEED KHILAFAT?</a:t>
            </a:r>
            <a:endParaRPr sz="3200" b="1" dirty="0">
              <a:solidFill>
                <a:schemeClr val="lt1"/>
              </a:solidFill>
              <a:latin typeface="Garamond"/>
              <a:ea typeface="Garamond"/>
              <a:cs typeface="Garamond"/>
              <a:sym typeface="Garamond"/>
            </a:endParaRPr>
          </a:p>
        </p:txBody>
      </p:sp>
      <p:cxnSp>
        <p:nvCxnSpPr>
          <p:cNvPr id="317" name="Google Shape;317;p7">
            <a:extLst>
              <a:ext uri="{FF2B5EF4-FFF2-40B4-BE49-F238E27FC236}">
                <a16:creationId xmlns:a16="http://schemas.microsoft.com/office/drawing/2014/main" id="{A7440777-7800-7BEE-32A0-64AB868A837B}"/>
              </a:ext>
            </a:extLst>
          </p:cNvPr>
          <p:cNvCxnSpPr/>
          <p:nvPr/>
        </p:nvCxnSpPr>
        <p:spPr>
          <a:xfrm rot="10800000" flipH="1">
            <a:off x="1394476" y="1202550"/>
            <a:ext cx="4095074" cy="835"/>
          </a:xfrm>
          <a:prstGeom prst="straightConnector1">
            <a:avLst/>
          </a:prstGeom>
          <a:noFill/>
          <a:ln w="28575" cap="flat" cmpd="sng">
            <a:solidFill>
              <a:schemeClr val="lt1"/>
            </a:solidFill>
            <a:prstDash val="solid"/>
            <a:miter lim="800000"/>
            <a:headEnd type="none" w="sm" len="sm"/>
            <a:tailEnd type="none" w="sm" len="sm"/>
          </a:ln>
        </p:spPr>
      </p:cxnSp>
      <p:sp>
        <p:nvSpPr>
          <p:cNvPr id="318" name="Google Shape;318;p7">
            <a:extLst>
              <a:ext uri="{FF2B5EF4-FFF2-40B4-BE49-F238E27FC236}">
                <a16:creationId xmlns:a16="http://schemas.microsoft.com/office/drawing/2014/main" id="{46924FA3-04D9-E776-A2EA-DB919FD4F6EA}"/>
              </a:ext>
            </a:extLst>
          </p:cNvPr>
          <p:cNvSpPr txBox="1"/>
          <p:nvPr/>
        </p:nvSpPr>
        <p:spPr>
          <a:xfrm>
            <a:off x="437408" y="1537376"/>
            <a:ext cx="6060827" cy="510905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1200"/>
              </a:spcAft>
              <a:buClr>
                <a:schemeClr val="lt1"/>
              </a:buClr>
              <a:buSzPts val="2200"/>
              <a:buFont typeface="Arial"/>
              <a:buChar char="•"/>
            </a:pPr>
            <a:r>
              <a:rPr lang="en-GB" sz="2600" dirty="0">
                <a:solidFill>
                  <a:schemeClr val="lt1"/>
                </a:solidFill>
                <a:latin typeface="Calibri"/>
                <a:ea typeface="Calibri"/>
                <a:cs typeface="Calibri"/>
                <a:sym typeface="Calibri"/>
              </a:rPr>
              <a:t>A Khalifa is chosen to lead his followers.</a:t>
            </a:r>
          </a:p>
          <a:p>
            <a:pPr marL="342900" marR="0" lvl="0" indent="-342900" algn="l" rtl="0">
              <a:spcBef>
                <a:spcPts val="0"/>
              </a:spcBef>
              <a:spcAft>
                <a:spcPts val="1200"/>
              </a:spcAft>
              <a:buClr>
                <a:schemeClr val="lt1"/>
              </a:buClr>
              <a:buSzPts val="2200"/>
              <a:buFont typeface="Arial"/>
              <a:buChar char="•"/>
            </a:pPr>
            <a:r>
              <a:rPr lang="en-GB" sz="2600" dirty="0">
                <a:solidFill>
                  <a:schemeClr val="lt1"/>
                </a:solidFill>
                <a:latin typeface="Calibri"/>
                <a:ea typeface="Calibri"/>
                <a:cs typeface="Calibri"/>
                <a:sym typeface="Calibri"/>
              </a:rPr>
              <a:t>We see that the other 72 sects that are present are not led by a Khalifa.</a:t>
            </a:r>
          </a:p>
          <a:p>
            <a:pPr marL="342900" marR="0" lvl="0" indent="-342900" algn="l" rtl="0">
              <a:spcBef>
                <a:spcPts val="0"/>
              </a:spcBef>
              <a:spcAft>
                <a:spcPts val="1200"/>
              </a:spcAft>
              <a:buClr>
                <a:schemeClr val="lt1"/>
              </a:buClr>
              <a:buSzPts val="2200"/>
              <a:buFont typeface="Arial"/>
              <a:buChar char="•"/>
            </a:pPr>
            <a:r>
              <a:rPr lang="en-GB" sz="2600" dirty="0">
                <a:solidFill>
                  <a:schemeClr val="lt1"/>
                </a:solidFill>
                <a:latin typeface="Calibri"/>
                <a:ea typeface="Calibri"/>
                <a:cs typeface="Calibri"/>
                <a:sym typeface="Calibri"/>
              </a:rPr>
              <a:t>This is why there are a lot of misconceptions and misunderstandings that have occurred in their beliefs.</a:t>
            </a:r>
          </a:p>
          <a:p>
            <a:pPr marL="342900" marR="0" lvl="0" indent="-342900" algn="l" rtl="0">
              <a:spcBef>
                <a:spcPts val="0"/>
              </a:spcBef>
              <a:spcAft>
                <a:spcPts val="1200"/>
              </a:spcAft>
              <a:buClr>
                <a:schemeClr val="lt1"/>
              </a:buClr>
              <a:buSzPts val="2200"/>
              <a:buFont typeface="Arial"/>
              <a:buChar char="•"/>
            </a:pPr>
            <a:r>
              <a:rPr lang="en-GB" sz="2600" dirty="0">
                <a:solidFill>
                  <a:schemeClr val="lt1"/>
                </a:solidFill>
                <a:latin typeface="Calibri"/>
                <a:ea typeface="Calibri"/>
                <a:cs typeface="Calibri"/>
                <a:sym typeface="Calibri"/>
              </a:rPr>
              <a:t>However, because the Ahmadiyya Muslim Community has followed under one leadership for the past 118 years, they have maintained their beliefs throughout.</a:t>
            </a:r>
          </a:p>
        </p:txBody>
      </p:sp>
      <p:pic>
        <p:nvPicPr>
          <p:cNvPr id="2050" name="Picture 2" descr="Mirza Masroor Ahmad - Wikipedia">
            <a:extLst>
              <a:ext uri="{FF2B5EF4-FFF2-40B4-BE49-F238E27FC236}">
                <a16:creationId xmlns:a16="http://schemas.microsoft.com/office/drawing/2014/main" id="{B5015024-FC94-8FF8-570D-93F6BF526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5779" y="0"/>
            <a:ext cx="4468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843458"/>
      </p:ext>
    </p:extLst>
  </p:cSld>
  <p:clrMapOvr>
    <a:masterClrMapping/>
  </p:clrMapOvr>
</p:sld>
</file>

<file path=ppt/theme/theme1.xml><?xml version="1.0" encoding="utf-8"?>
<a:theme xmlns:a="http://schemas.openxmlformats.org/drawingml/2006/main" name="Custom">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1661</Words>
  <Application>Microsoft Office PowerPoint</Application>
  <PresentationFormat>Widescreen</PresentationFormat>
  <Paragraphs>229</Paragraphs>
  <Slides>37</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Avenir</vt:lpstr>
      <vt:lpstr>Arial</vt:lpstr>
      <vt:lpstr>Bright chalk</vt:lpstr>
      <vt:lpstr>Quattrocento Sans</vt:lpstr>
      <vt:lpstr>Garamond</vt:lpstr>
      <vt:lpstr>EB Garamond</vt:lpstr>
      <vt:lpstr>Noto Sans Symbols</vt:lpstr>
      <vt:lpstr>NTR</vt:lpstr>
      <vt:lpstr>Calibri</vt:lpstr>
      <vt:lpstr>Lustria</vt:lpstr>
      <vt:lpstr>Manzoor Quranic Naskh</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Mabroor Ahmad</dc:creator>
  <cp:lastModifiedBy>Mabroor Farrkh</cp:lastModifiedBy>
  <cp:revision>6</cp:revision>
  <dcterms:created xsi:type="dcterms:W3CDTF">2023-12-07T18:40:21Z</dcterms:created>
  <dcterms:modified xsi:type="dcterms:W3CDTF">2026-05-30T10:13:59Z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