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79" r:id="rId5"/>
    <p:sldId id="312" r:id="rId6"/>
    <p:sldId id="311" r:id="rId7"/>
    <p:sldId id="432" r:id="rId8"/>
    <p:sldId id="433" r:id="rId9"/>
    <p:sldId id="321" r:id="rId10"/>
    <p:sldId id="434" r:id="rId11"/>
    <p:sldId id="443" r:id="rId12"/>
    <p:sldId id="435" r:id="rId13"/>
    <p:sldId id="437" r:id="rId14"/>
    <p:sldId id="283" r:id="rId15"/>
    <p:sldId id="436" r:id="rId16"/>
    <p:sldId id="369" r:id="rId17"/>
    <p:sldId id="305" r:id="rId18"/>
    <p:sldId id="303" r:id="rId19"/>
    <p:sldId id="352" r:id="rId20"/>
    <p:sldId id="315" r:id="rId21"/>
    <p:sldId id="34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617F"/>
    <a:srgbClr val="BC4E4E"/>
    <a:srgbClr val="75ADAA"/>
    <a:srgbClr val="BFD800"/>
    <a:srgbClr val="01C0E9"/>
    <a:srgbClr val="0B6259"/>
    <a:srgbClr val="ECE5E4"/>
    <a:srgbClr val="ECE5E5"/>
    <a:srgbClr val="FFFFFF"/>
    <a:srgbClr val="1238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85" autoAdjust="0"/>
    <p:restoredTop sz="85372" autoAdjust="0"/>
  </p:normalViewPr>
  <p:slideViewPr>
    <p:cSldViewPr snapToGrid="0">
      <p:cViewPr varScale="1">
        <p:scale>
          <a:sx n="136" d="100"/>
          <a:sy n="136" d="100"/>
        </p:scale>
        <p:origin x="3888" y="156"/>
      </p:cViewPr>
      <p:guideLst/>
    </p:cSldViewPr>
  </p:slideViewPr>
  <p:outlineViewPr>
    <p:cViewPr>
      <p:scale>
        <a:sx n="33" d="100"/>
        <a:sy n="33" d="100"/>
      </p:scale>
      <p:origin x="0" y="-3984"/>
    </p:cViewPr>
  </p:outlineViewPr>
  <p:notesTextViewPr>
    <p:cViewPr>
      <p:scale>
        <a:sx n="1" d="1"/>
        <a:sy n="1" d="1"/>
      </p:scale>
      <p:origin x="0" y="0"/>
    </p:cViewPr>
  </p:notesTextViewPr>
  <p:sorterViewPr>
    <p:cViewPr>
      <p:scale>
        <a:sx n="100" d="100"/>
        <a:sy n="100" d="100"/>
      </p:scale>
      <p:origin x="0" y="-3149"/>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BAE403-A391-5EB4-FF40-56955736FA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E79DB1-FB2F-E7E7-4D6E-7F9576AD91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7FA9E64-B996-4FA6-B896-72A4289DC5E6}" type="datetimeFigureOut">
              <a:rPr lang="en-US" smtClean="0"/>
              <a:t>7/13/2026</a:t>
            </a:fld>
            <a:endParaRPr lang="en-US"/>
          </a:p>
        </p:txBody>
      </p:sp>
      <p:sp>
        <p:nvSpPr>
          <p:cNvPr id="4" name="Footer Placeholder 3">
            <a:extLst>
              <a:ext uri="{FF2B5EF4-FFF2-40B4-BE49-F238E27FC236}">
                <a16:creationId xmlns:a16="http://schemas.microsoft.com/office/drawing/2014/main" id="{DFC15FCE-ABC5-C4C9-EDB5-96E90F0544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209A893-765C-35DC-DDCA-7DBA2AF1353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581FB1-0264-452E-87E4-8B6D5B9E24B9}" type="slidenum">
              <a:rPr lang="en-US" smtClean="0"/>
              <a:t>‹#›</a:t>
            </a:fld>
            <a:endParaRPr lang="en-US"/>
          </a:p>
        </p:txBody>
      </p:sp>
    </p:spTree>
    <p:extLst>
      <p:ext uri="{BB962C8B-B14F-4D97-AF65-F5344CB8AC3E}">
        <p14:creationId xmlns:p14="http://schemas.microsoft.com/office/powerpoint/2010/main" val="430954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D26263-8A24-417C-AC0A-2E1E0A1F44F3}"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513E26-82E6-4B7D-A776-6470B7826FD7}" type="slidenum">
              <a:rPr lang="en-US" smtClean="0"/>
              <a:t>‹#›</a:t>
            </a:fld>
            <a:endParaRPr lang="en-US"/>
          </a:p>
        </p:txBody>
      </p:sp>
    </p:spTree>
    <p:extLst>
      <p:ext uri="{BB962C8B-B14F-4D97-AF65-F5344CB8AC3E}">
        <p14:creationId xmlns:p14="http://schemas.microsoft.com/office/powerpoint/2010/main" val="2832733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latin typeface="+mn-lt"/>
            </a:endParaRPr>
          </a:p>
        </p:txBody>
      </p:sp>
      <p:sp>
        <p:nvSpPr>
          <p:cNvPr id="4" name="Slide Number Placeholder 3"/>
          <p:cNvSpPr>
            <a:spLocks noGrp="1"/>
          </p:cNvSpPr>
          <p:nvPr>
            <p:ph type="sldNum" sz="quarter" idx="5"/>
          </p:nvPr>
        </p:nvSpPr>
        <p:spPr/>
        <p:txBody>
          <a:bodyPr/>
          <a:lstStyle/>
          <a:p>
            <a:fld id="{12513E26-82E6-4B7D-A776-6470B7826FD7}" type="slidenum">
              <a:rPr lang="en-US" smtClean="0"/>
              <a:t>1</a:t>
            </a:fld>
            <a:endParaRPr lang="en-US"/>
          </a:p>
        </p:txBody>
      </p:sp>
    </p:spTree>
    <p:extLst>
      <p:ext uri="{BB962C8B-B14F-4D97-AF65-F5344CB8AC3E}">
        <p14:creationId xmlns:p14="http://schemas.microsoft.com/office/powerpoint/2010/main" val="2399487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D867-46BB-0A8B-3D36-1A9364745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42726-7FE7-C1D3-DDA1-6AAE9D889D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DDEABC-84B2-5A06-05B4-34BF8CA5AB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052ABC-EAB0-4553-B6D1-23D92F3A9FED}"/>
              </a:ext>
            </a:extLst>
          </p:cNvPr>
          <p:cNvSpPr>
            <a:spLocks noGrp="1"/>
          </p:cNvSpPr>
          <p:nvPr>
            <p:ph type="sldNum" sz="quarter" idx="5"/>
          </p:nvPr>
        </p:nvSpPr>
        <p:spPr/>
        <p:txBody>
          <a:bodyPr/>
          <a:lstStyle/>
          <a:p>
            <a:fld id="{12513E26-82E6-4B7D-A776-6470B7826FD7}" type="slidenum">
              <a:rPr lang="en-US" smtClean="0"/>
              <a:t>11</a:t>
            </a:fld>
            <a:endParaRPr lang="en-US"/>
          </a:p>
        </p:txBody>
      </p:sp>
    </p:spTree>
    <p:extLst>
      <p:ext uri="{BB962C8B-B14F-4D97-AF65-F5344CB8AC3E}">
        <p14:creationId xmlns:p14="http://schemas.microsoft.com/office/powerpoint/2010/main" val="512338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729B0-2DB5-AC0E-2865-2F5AF445C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6230C-E738-F75F-E30F-8E497FC4A1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A48DAEB-34B9-8ADB-52D4-721FCE757F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9FD837-1055-23D2-6874-E3CD6140C6D0}"/>
              </a:ext>
            </a:extLst>
          </p:cNvPr>
          <p:cNvSpPr>
            <a:spLocks noGrp="1"/>
          </p:cNvSpPr>
          <p:nvPr>
            <p:ph type="sldNum" sz="quarter" idx="5"/>
          </p:nvPr>
        </p:nvSpPr>
        <p:spPr/>
        <p:txBody>
          <a:bodyPr/>
          <a:lstStyle/>
          <a:p>
            <a:fld id="{12513E26-82E6-4B7D-A776-6470B7826FD7}" type="slidenum">
              <a:rPr lang="en-US" smtClean="0"/>
              <a:t>12</a:t>
            </a:fld>
            <a:endParaRPr lang="en-US"/>
          </a:p>
        </p:txBody>
      </p:sp>
    </p:spTree>
    <p:extLst>
      <p:ext uri="{BB962C8B-B14F-4D97-AF65-F5344CB8AC3E}">
        <p14:creationId xmlns:p14="http://schemas.microsoft.com/office/powerpoint/2010/main" val="92609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7B4E-F142-120D-2A7B-93031339D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CA9C9-2325-4565-FA7C-99A393C316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96A19-DA1E-4718-367D-7CAD532DB1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4705DB-D031-87E4-5131-5ABE5EC7B473}"/>
              </a:ext>
            </a:extLst>
          </p:cNvPr>
          <p:cNvSpPr>
            <a:spLocks noGrp="1"/>
          </p:cNvSpPr>
          <p:nvPr>
            <p:ph type="sldNum" sz="quarter" idx="5"/>
          </p:nvPr>
        </p:nvSpPr>
        <p:spPr/>
        <p:txBody>
          <a:bodyPr/>
          <a:lstStyle/>
          <a:p>
            <a:fld id="{12513E26-82E6-4B7D-A776-6470B7826FD7}" type="slidenum">
              <a:rPr lang="en-US" smtClean="0"/>
              <a:t>13</a:t>
            </a:fld>
            <a:endParaRPr lang="en-US"/>
          </a:p>
        </p:txBody>
      </p:sp>
    </p:spTree>
    <p:extLst>
      <p:ext uri="{BB962C8B-B14F-4D97-AF65-F5344CB8AC3E}">
        <p14:creationId xmlns:p14="http://schemas.microsoft.com/office/powerpoint/2010/main" val="3108590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B8E96-DF4D-C21E-99A1-56D331B51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9E3F6-8C1B-9E29-CC73-86425A9788C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4AB4F6-BA83-8F73-AFA3-D2518ACDFC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751C70-5B9F-F769-127D-B23477705C16}"/>
              </a:ext>
            </a:extLst>
          </p:cNvPr>
          <p:cNvSpPr>
            <a:spLocks noGrp="1"/>
          </p:cNvSpPr>
          <p:nvPr>
            <p:ph type="sldNum" sz="quarter" idx="5"/>
          </p:nvPr>
        </p:nvSpPr>
        <p:spPr/>
        <p:txBody>
          <a:bodyPr/>
          <a:lstStyle/>
          <a:p>
            <a:fld id="{12513E26-82E6-4B7D-A776-6470B7826FD7}" type="slidenum">
              <a:rPr lang="en-US" smtClean="0"/>
              <a:t>14</a:t>
            </a:fld>
            <a:endParaRPr lang="en-US"/>
          </a:p>
        </p:txBody>
      </p:sp>
    </p:spTree>
    <p:extLst>
      <p:ext uri="{BB962C8B-B14F-4D97-AF65-F5344CB8AC3E}">
        <p14:creationId xmlns:p14="http://schemas.microsoft.com/office/powerpoint/2010/main" val="1525053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3D78B-013B-842E-59B7-EDD556F29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72166-45C3-7BFE-4551-967AF6556C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EEDFB0-8ED0-4A24-C240-6192904E6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0D1D1B-7202-79AE-A5FA-0BCA938A5C8F}"/>
              </a:ext>
            </a:extLst>
          </p:cNvPr>
          <p:cNvSpPr>
            <a:spLocks noGrp="1"/>
          </p:cNvSpPr>
          <p:nvPr>
            <p:ph type="sldNum" sz="quarter" idx="5"/>
          </p:nvPr>
        </p:nvSpPr>
        <p:spPr/>
        <p:txBody>
          <a:bodyPr/>
          <a:lstStyle/>
          <a:p>
            <a:fld id="{12513E26-82E6-4B7D-A776-6470B7826FD7}" type="slidenum">
              <a:rPr lang="en-US" smtClean="0"/>
              <a:t>15</a:t>
            </a:fld>
            <a:endParaRPr lang="en-US"/>
          </a:p>
        </p:txBody>
      </p:sp>
    </p:spTree>
    <p:extLst>
      <p:ext uri="{BB962C8B-B14F-4D97-AF65-F5344CB8AC3E}">
        <p14:creationId xmlns:p14="http://schemas.microsoft.com/office/powerpoint/2010/main" val="2072222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513E26-82E6-4B7D-A776-6470B7826FD7}" type="slidenum">
              <a:rPr lang="en-US" smtClean="0"/>
              <a:t>16</a:t>
            </a:fld>
            <a:endParaRPr lang="en-US"/>
          </a:p>
        </p:txBody>
      </p:sp>
    </p:spTree>
    <p:extLst>
      <p:ext uri="{BB962C8B-B14F-4D97-AF65-F5344CB8AC3E}">
        <p14:creationId xmlns:p14="http://schemas.microsoft.com/office/powerpoint/2010/main" val="1517151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513E26-82E6-4B7D-A776-6470B7826FD7}" type="slidenum">
              <a:rPr lang="en-US" smtClean="0"/>
              <a:t>17</a:t>
            </a:fld>
            <a:endParaRPr lang="en-US"/>
          </a:p>
        </p:txBody>
      </p:sp>
    </p:spTree>
    <p:extLst>
      <p:ext uri="{BB962C8B-B14F-4D97-AF65-F5344CB8AC3E}">
        <p14:creationId xmlns:p14="http://schemas.microsoft.com/office/powerpoint/2010/main" val="990797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68949-013A-886D-71B2-56A6FD498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C5AF6-9495-C370-BFBF-7FFC23032E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97B950-125F-6C05-D8B4-32AF0ADC58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EC50D7-9D55-774A-E596-543F82CE422F}"/>
              </a:ext>
            </a:extLst>
          </p:cNvPr>
          <p:cNvSpPr>
            <a:spLocks noGrp="1"/>
          </p:cNvSpPr>
          <p:nvPr>
            <p:ph type="sldNum" sz="quarter" idx="5"/>
          </p:nvPr>
        </p:nvSpPr>
        <p:spPr/>
        <p:txBody>
          <a:bodyPr/>
          <a:lstStyle/>
          <a:p>
            <a:fld id="{12513E26-82E6-4B7D-A776-6470B7826FD7}" type="slidenum">
              <a:rPr lang="en-US" smtClean="0"/>
              <a:t>18</a:t>
            </a:fld>
            <a:endParaRPr lang="en-US"/>
          </a:p>
        </p:txBody>
      </p:sp>
    </p:spTree>
    <p:extLst>
      <p:ext uri="{BB962C8B-B14F-4D97-AF65-F5344CB8AC3E}">
        <p14:creationId xmlns:p14="http://schemas.microsoft.com/office/powerpoint/2010/main" val="42363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513E26-82E6-4B7D-A776-6470B7826FD7}" type="slidenum">
              <a:rPr lang="en-US" smtClean="0"/>
              <a:t>2</a:t>
            </a:fld>
            <a:endParaRPr lang="en-US"/>
          </a:p>
        </p:txBody>
      </p:sp>
    </p:spTree>
    <p:extLst>
      <p:ext uri="{BB962C8B-B14F-4D97-AF65-F5344CB8AC3E}">
        <p14:creationId xmlns:p14="http://schemas.microsoft.com/office/powerpoint/2010/main" val="2883289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D2D69-87FC-DAA3-98B8-CC90CEA21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5C285-F3B6-B52E-1174-D0C662F684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3445E03-94BA-6438-313B-0727410792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B2C8A0-D7F2-6640-EE6C-229DAC220520}"/>
              </a:ext>
            </a:extLst>
          </p:cNvPr>
          <p:cNvSpPr>
            <a:spLocks noGrp="1"/>
          </p:cNvSpPr>
          <p:nvPr>
            <p:ph type="sldNum" sz="quarter" idx="5"/>
          </p:nvPr>
        </p:nvSpPr>
        <p:spPr/>
        <p:txBody>
          <a:bodyPr/>
          <a:lstStyle/>
          <a:p>
            <a:fld id="{12513E26-82E6-4B7D-A776-6470B7826FD7}" type="slidenum">
              <a:rPr lang="en-US" smtClean="0"/>
              <a:t>4</a:t>
            </a:fld>
            <a:endParaRPr lang="en-US"/>
          </a:p>
        </p:txBody>
      </p:sp>
    </p:spTree>
    <p:extLst>
      <p:ext uri="{BB962C8B-B14F-4D97-AF65-F5344CB8AC3E}">
        <p14:creationId xmlns:p14="http://schemas.microsoft.com/office/powerpoint/2010/main" val="3042733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17D2-54AE-5FA8-7925-188777EAD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C6A4F-4A39-DB91-C8FB-A9B5737F86A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6AEDC3-669E-CFFE-497C-35307D58B446}"/>
              </a:ext>
            </a:extLst>
          </p:cNvPr>
          <p:cNvSpPr>
            <a:spLocks noGrp="1"/>
          </p:cNvSpPr>
          <p:nvPr>
            <p:ph type="body" idx="1"/>
          </p:nvPr>
        </p:nvSpPr>
        <p:spPr/>
        <p:txBody>
          <a:bodyPr/>
          <a:lstStyle/>
          <a:p>
            <a:r>
              <a:rPr lang="en-US" dirty="0"/>
              <a:t>After </a:t>
            </a:r>
            <a:r>
              <a:rPr lang="en-US" dirty="0" err="1"/>
              <a:t>Tilawat</a:t>
            </a:r>
            <a:r>
              <a:rPr lang="en-US" dirty="0"/>
              <a:t>, spend 5 mins catching up with </a:t>
            </a:r>
            <a:r>
              <a:rPr lang="en-US" dirty="0" err="1"/>
              <a:t>Atfal</a:t>
            </a:r>
            <a:r>
              <a:rPr lang="en-US" dirty="0"/>
              <a:t>. What they've been getting up to in the past week.</a:t>
            </a:r>
          </a:p>
          <a:p>
            <a:endParaRPr lang="en-US" dirty="0"/>
          </a:p>
          <a:p>
            <a:r>
              <a:rPr lang="en-US" dirty="0"/>
              <a:t>Hadith:</a:t>
            </a:r>
          </a:p>
          <a:p>
            <a:r>
              <a:rPr lang="en-US" dirty="0"/>
              <a:t>Whoever, reads the Hadith out, should do so in the proper manner. i.e. recite Durood Shareef first and then the Hadith. </a:t>
            </a:r>
          </a:p>
          <a:p>
            <a:r>
              <a:rPr lang="en-US" dirty="0"/>
              <a:t>Have a brief discussion about the meaning of this hadith in light of the questions on the screen.</a:t>
            </a:r>
          </a:p>
        </p:txBody>
      </p:sp>
      <p:sp>
        <p:nvSpPr>
          <p:cNvPr id="4" name="Slide Number Placeholder 3">
            <a:extLst>
              <a:ext uri="{FF2B5EF4-FFF2-40B4-BE49-F238E27FC236}">
                <a16:creationId xmlns:a16="http://schemas.microsoft.com/office/drawing/2014/main" id="{23E9B909-1CA5-82D0-6334-C2B79496BD2D}"/>
              </a:ext>
            </a:extLst>
          </p:cNvPr>
          <p:cNvSpPr>
            <a:spLocks noGrp="1"/>
          </p:cNvSpPr>
          <p:nvPr>
            <p:ph type="sldNum" sz="quarter" idx="5"/>
          </p:nvPr>
        </p:nvSpPr>
        <p:spPr/>
        <p:txBody>
          <a:bodyPr/>
          <a:lstStyle/>
          <a:p>
            <a:fld id="{12513E26-82E6-4B7D-A776-6470B7826FD7}" type="slidenum">
              <a:rPr lang="en-US" smtClean="0"/>
              <a:t>5</a:t>
            </a:fld>
            <a:endParaRPr lang="en-US"/>
          </a:p>
        </p:txBody>
      </p:sp>
    </p:spTree>
    <p:extLst>
      <p:ext uri="{BB962C8B-B14F-4D97-AF65-F5344CB8AC3E}">
        <p14:creationId xmlns:p14="http://schemas.microsoft.com/office/powerpoint/2010/main" val="1084510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BB338-E3AC-6806-2881-F268DF9DC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7E2BF-8A24-818F-AEC7-ACF678FECE6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695E847-994B-60CB-3B60-2B4CFD85C9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AC45D6-FFF1-DCBB-5C11-446F33D43C2E}"/>
              </a:ext>
            </a:extLst>
          </p:cNvPr>
          <p:cNvSpPr>
            <a:spLocks noGrp="1"/>
          </p:cNvSpPr>
          <p:nvPr>
            <p:ph type="sldNum" sz="quarter" idx="5"/>
          </p:nvPr>
        </p:nvSpPr>
        <p:spPr/>
        <p:txBody>
          <a:bodyPr/>
          <a:lstStyle/>
          <a:p>
            <a:fld id="{12513E26-82E6-4B7D-A776-6470B7826FD7}" type="slidenum">
              <a:rPr lang="en-US" smtClean="0"/>
              <a:t>6</a:t>
            </a:fld>
            <a:endParaRPr lang="en-US"/>
          </a:p>
        </p:txBody>
      </p:sp>
    </p:spTree>
    <p:extLst>
      <p:ext uri="{BB962C8B-B14F-4D97-AF65-F5344CB8AC3E}">
        <p14:creationId xmlns:p14="http://schemas.microsoft.com/office/powerpoint/2010/main" val="663622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513E26-82E6-4B7D-A776-6470B7826FD7}" type="slidenum">
              <a:rPr lang="en-US" smtClean="0"/>
              <a:t>7</a:t>
            </a:fld>
            <a:endParaRPr lang="en-US"/>
          </a:p>
        </p:txBody>
      </p:sp>
    </p:spTree>
    <p:extLst>
      <p:ext uri="{BB962C8B-B14F-4D97-AF65-F5344CB8AC3E}">
        <p14:creationId xmlns:p14="http://schemas.microsoft.com/office/powerpoint/2010/main" val="1326399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F9951-8BB8-03CC-B17F-FC90E7C88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81934-41A8-C2F7-7944-1A9DE9F060A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1F27646-0141-CF32-AF05-8569D5FE083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2318886-0FCC-5E6E-D7CF-A65B1CCE6618}"/>
              </a:ext>
            </a:extLst>
          </p:cNvPr>
          <p:cNvSpPr>
            <a:spLocks noGrp="1"/>
          </p:cNvSpPr>
          <p:nvPr>
            <p:ph type="sldNum" sz="quarter" idx="5"/>
          </p:nvPr>
        </p:nvSpPr>
        <p:spPr/>
        <p:txBody>
          <a:bodyPr/>
          <a:lstStyle/>
          <a:p>
            <a:fld id="{12513E26-82E6-4B7D-A776-6470B7826FD7}" type="slidenum">
              <a:rPr lang="en-US" smtClean="0"/>
              <a:t>8</a:t>
            </a:fld>
            <a:endParaRPr lang="en-US"/>
          </a:p>
        </p:txBody>
      </p:sp>
    </p:spTree>
    <p:extLst>
      <p:ext uri="{BB962C8B-B14F-4D97-AF65-F5344CB8AC3E}">
        <p14:creationId xmlns:p14="http://schemas.microsoft.com/office/powerpoint/2010/main" val="1574608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513E26-82E6-4B7D-A776-6470B7826FD7}" type="slidenum">
              <a:rPr lang="en-US" smtClean="0"/>
              <a:t>9</a:t>
            </a:fld>
            <a:endParaRPr lang="en-US"/>
          </a:p>
        </p:txBody>
      </p:sp>
    </p:spTree>
    <p:extLst>
      <p:ext uri="{BB962C8B-B14F-4D97-AF65-F5344CB8AC3E}">
        <p14:creationId xmlns:p14="http://schemas.microsoft.com/office/powerpoint/2010/main" val="4189750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513E26-82E6-4B7D-A776-6470B7826FD7}" type="slidenum">
              <a:rPr lang="en-US" smtClean="0"/>
              <a:t>10</a:t>
            </a:fld>
            <a:endParaRPr lang="en-US"/>
          </a:p>
        </p:txBody>
      </p:sp>
    </p:spTree>
    <p:extLst>
      <p:ext uri="{BB962C8B-B14F-4D97-AF65-F5344CB8AC3E}">
        <p14:creationId xmlns:p14="http://schemas.microsoft.com/office/powerpoint/2010/main" val="1238050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Option 1">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BC615402-924F-401B-BD65-A798B33C317B}"/>
              </a:ext>
              <a:ext uri="{C183D7F6-B498-43B3-948B-1728B52AA6E4}">
                <adec:decorative xmlns:adec="http://schemas.microsoft.com/office/drawing/2017/decorative" val="1"/>
              </a:ext>
            </a:extLst>
          </p:cNvPr>
          <p:cNvSpPr/>
          <p:nvPr userDrawn="1"/>
        </p:nvSpPr>
        <p:spPr>
          <a:xfrm>
            <a:off x="3033486" y="0"/>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0DB2AD8-839D-4FCB-AA05-80B13B2BB2AE}"/>
              </a:ext>
              <a:ext uri="{C183D7F6-B498-43B3-948B-1728B52AA6E4}">
                <adec:decorative xmlns:adec="http://schemas.microsoft.com/office/drawing/2017/decorative" val="1"/>
              </a:ext>
            </a:extLst>
          </p:cNvPr>
          <p:cNvSpPr/>
          <p:nvPr userDrawn="1"/>
        </p:nvSpPr>
        <p:spPr>
          <a:xfrm>
            <a:off x="2422791" y="2896886"/>
            <a:ext cx="495674" cy="495674"/>
          </a:xfrm>
          <a:prstGeom prst="ellipse">
            <a:avLst/>
          </a:prstGeom>
          <a:noFill/>
          <a:ln w="203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1A5FC801-48D7-4FF1-A31F-A732E9069F82}"/>
              </a:ext>
            </a:extLst>
          </p:cNvPr>
          <p:cNvSpPr>
            <a:spLocks noGrp="1"/>
          </p:cNvSpPr>
          <p:nvPr>
            <p:ph type="pic" sz="quarter" idx="13" hasCustomPrompt="1"/>
          </p:nvPr>
        </p:nvSpPr>
        <p:spPr>
          <a:xfrm>
            <a:off x="3681638" y="0"/>
            <a:ext cx="8510362" cy="6858000"/>
          </a:xfrm>
          <a:custGeom>
            <a:avLst/>
            <a:gdLst>
              <a:gd name="connsiteX0" fmla="*/ 13494 w 8510362"/>
              <a:gd name="connsiteY0" fmla="*/ 0 h 6858000"/>
              <a:gd name="connsiteX1" fmla="*/ 8510362 w 8510362"/>
              <a:gd name="connsiteY1" fmla="*/ 0 h 6858000"/>
              <a:gd name="connsiteX2" fmla="*/ 8510362 w 8510362"/>
              <a:gd name="connsiteY2" fmla="*/ 6858000 h 6858000"/>
              <a:gd name="connsiteX3" fmla="*/ 3014588 w 8510362"/>
              <a:gd name="connsiteY3" fmla="*/ 6858000 h 6858000"/>
              <a:gd name="connsiteX4" fmla="*/ 2848427 w 8510362"/>
              <a:gd name="connsiteY4" fmla="*/ 6719827 h 6858000"/>
              <a:gd name="connsiteX5" fmla="*/ 0 w 8510362"/>
              <a:gd name="connsiteY5" fmla="*/ 462431 h 6858000"/>
              <a:gd name="connsiteX6" fmla="*/ 10796 w 8510362"/>
              <a:gd name="connsiteY6" fmla="*/ 3547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10362" h="6858000">
                <a:moveTo>
                  <a:pt x="13494" y="0"/>
                </a:moveTo>
                <a:lnTo>
                  <a:pt x="8510362" y="0"/>
                </a:lnTo>
                <a:lnTo>
                  <a:pt x="8510362" y="6858000"/>
                </a:lnTo>
                <a:lnTo>
                  <a:pt x="3014588" y="6858000"/>
                </a:lnTo>
                <a:lnTo>
                  <a:pt x="2848427" y="6719827"/>
                </a:lnTo>
                <a:cubicBezTo>
                  <a:pt x="1103037" y="5198776"/>
                  <a:pt x="0" y="2959418"/>
                  <a:pt x="0" y="462431"/>
                </a:cubicBezTo>
                <a:cubicBezTo>
                  <a:pt x="0" y="319235"/>
                  <a:pt x="3628" y="176886"/>
                  <a:pt x="10796" y="35471"/>
                </a:cubicBezTo>
                <a:close/>
              </a:path>
            </a:pathLst>
          </a:custGeom>
          <a:solidFill>
            <a:schemeClr val="bg1">
              <a:lumMod val="95000"/>
            </a:schemeClr>
          </a:solidFill>
        </p:spPr>
        <p:txBody>
          <a:bodyPr wrap="square" tIns="182880" anchor="t">
            <a:noAutofit/>
          </a:bodyPr>
          <a:lstStyle>
            <a:lvl1pPr marL="0" indent="0" algn="ctr">
              <a:buNone/>
              <a:defRPr i="1"/>
            </a:lvl1pPr>
          </a:lstStyle>
          <a:p>
            <a:r>
              <a:rPr lang="en-US" dirty="0"/>
              <a:t>Insert Your Picture Here</a:t>
            </a:r>
          </a:p>
        </p:txBody>
      </p:sp>
      <p:sp>
        <p:nvSpPr>
          <p:cNvPr id="2" name="Title 1">
            <a:extLst>
              <a:ext uri="{FF2B5EF4-FFF2-40B4-BE49-F238E27FC236}">
                <a16:creationId xmlns:a16="http://schemas.microsoft.com/office/drawing/2014/main" id="{F5B0B860-06DA-40CB-9D9C-37722EFFE7CB}"/>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13" name="Arc 12">
            <a:extLst>
              <a:ext uri="{FF2B5EF4-FFF2-40B4-BE49-F238E27FC236}">
                <a16:creationId xmlns:a16="http://schemas.microsoft.com/office/drawing/2014/main" id="{90F1D572-D498-42B3-B69A-FCB5C7FCF49B}"/>
              </a:ext>
            </a:extLst>
          </p:cNvPr>
          <p:cNvSpPr/>
          <p:nvPr userDrawn="1"/>
        </p:nvSpPr>
        <p:spPr>
          <a:xfrm>
            <a:off x="1093368" y="1935321"/>
            <a:ext cx="1663686" cy="1663683"/>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17" name="Text Placeholder 7">
            <a:extLst>
              <a:ext uri="{FF2B5EF4-FFF2-40B4-BE49-F238E27FC236}">
                <a16:creationId xmlns:a16="http://schemas.microsoft.com/office/drawing/2014/main" id="{43FE29EE-841F-970C-DBCA-6E6016CDDDAA}"/>
              </a:ext>
            </a:extLst>
          </p:cNvPr>
          <p:cNvSpPr>
            <a:spLocks noGrp="1"/>
          </p:cNvSpPr>
          <p:nvPr>
            <p:ph type="body" sz="quarter" idx="16" hasCustomPrompt="1"/>
          </p:nvPr>
        </p:nvSpPr>
        <p:spPr>
          <a:xfrm rot="20700000">
            <a:off x="-628749" y="2490713"/>
            <a:ext cx="1664208" cy="1517904"/>
          </a:xfrm>
          <a:noFill/>
        </p:spPr>
        <p:txBody>
          <a:bodyPr spcFirstLastPara="1" wrap="square" numCol="1" rtlCol="0">
            <a:prstTxWarp prst="textArchUp">
              <a:avLst/>
            </a:prstTxWarp>
            <a:spAutoFit/>
          </a:bodyPr>
          <a:lstStyle>
            <a:lvl1pPr marL="0" indent="0" algn="r">
              <a:lnSpc>
                <a:spcPct val="100000"/>
              </a:lnSpc>
              <a:spcBef>
                <a:spcPts val="0"/>
              </a:spcBef>
              <a:buNone/>
              <a:defRPr lang="en-US" b="1" dirty="0" smtClean="0">
                <a:solidFill>
                  <a:schemeClr val="tx1">
                    <a:lumMod val="85000"/>
                    <a:lumOff val="15000"/>
                  </a:schemeClr>
                </a:solidFill>
                <a:latin typeface="ManzoorNaskh" panose="02000500000000000000" pitchFamily="2" charset="-78"/>
                <a:cs typeface="_Khat_Manzoor_BAFC" panose="02000000000000000000" pitchFamily="2" charset="-78"/>
              </a:defRPr>
            </a:lvl1pPr>
          </a:lstStyle>
          <a:p>
            <a:pPr marL="0" lvl="0" algn="r"/>
            <a:r>
              <a:rPr lang="en-US" dirty="0"/>
              <a:t>The</a:t>
            </a:r>
          </a:p>
        </p:txBody>
      </p:sp>
      <p:sp>
        <p:nvSpPr>
          <p:cNvPr id="15" name="Text Placeholder 7">
            <a:extLst>
              <a:ext uri="{FF2B5EF4-FFF2-40B4-BE49-F238E27FC236}">
                <a16:creationId xmlns:a16="http://schemas.microsoft.com/office/drawing/2014/main" id="{B29B2BA2-9C4E-660A-E602-B3914E64E0FA}"/>
              </a:ext>
            </a:extLst>
          </p:cNvPr>
          <p:cNvSpPr>
            <a:spLocks noGrp="1"/>
          </p:cNvSpPr>
          <p:nvPr>
            <p:ph type="body" sz="quarter" idx="15" hasCustomPrompt="1"/>
          </p:nvPr>
        </p:nvSpPr>
        <p:spPr>
          <a:xfrm rot="20700000">
            <a:off x="1025409" y="2121529"/>
            <a:ext cx="1664208" cy="1517904"/>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dirty="0" smtClean="0">
                <a:solidFill>
                  <a:schemeClr val="tx1">
                    <a:lumMod val="85000"/>
                    <a:lumOff val="15000"/>
                  </a:schemeClr>
                </a:solidFill>
                <a:latin typeface="ManzoorNaskh" panose="02000500000000000000" pitchFamily="2" charset="-78"/>
                <a:cs typeface="_Khat_Manzoor_BAFC" panose="02000000000000000000" pitchFamily="2" charset="-78"/>
              </a:defRPr>
            </a:lvl1pPr>
          </a:lstStyle>
          <a:p>
            <a:pPr marL="0" lvl="0"/>
            <a:r>
              <a:rPr lang="en-US" dirty="0"/>
              <a:t>wedding of</a:t>
            </a:r>
          </a:p>
        </p:txBody>
      </p:sp>
      <p:sp>
        <p:nvSpPr>
          <p:cNvPr id="14" name="Text Placeholder 13">
            <a:extLst>
              <a:ext uri="{FF2B5EF4-FFF2-40B4-BE49-F238E27FC236}">
                <a16:creationId xmlns:a16="http://schemas.microsoft.com/office/drawing/2014/main" id="{F4797AF1-98D1-E9E3-7CD4-5BA69E8826B2}"/>
              </a:ext>
              <a:ext uri="{C183D7F6-B498-43B3-948B-1728B52AA6E4}">
                <adec:decorative xmlns:adec="http://schemas.microsoft.com/office/drawing/2017/decorative" val="1"/>
              </a:ext>
            </a:extLst>
          </p:cNvPr>
          <p:cNvSpPr>
            <a:spLocks noGrp="1"/>
          </p:cNvSpPr>
          <p:nvPr userDrawn="1">
            <p:ph type="body" sz="quarter" idx="14" hasCustomPrompt="1"/>
          </p:nvPr>
        </p:nvSpPr>
        <p:spPr>
          <a:xfrm>
            <a:off x="232912" y="3409222"/>
            <a:ext cx="5519978" cy="2228709"/>
          </a:xfrm>
        </p:spPr>
        <p:txBody>
          <a:bodyPr>
            <a:noAutofit/>
          </a:bodyPr>
          <a:lstStyle>
            <a:lvl1pPr marL="0" indent="0" algn="r">
              <a:buNone/>
              <a:defRPr sz="19000">
                <a:solidFill>
                  <a:schemeClr val="accent1"/>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userDrawn="1">
            <p:ph type="body" sz="quarter" idx="11" hasCustomPrompt="1"/>
          </p:nvPr>
        </p:nvSpPr>
        <p:spPr>
          <a:xfrm>
            <a:off x="1000442" y="3454400"/>
            <a:ext cx="2845704" cy="1273865"/>
          </a:xfrm>
        </p:spPr>
        <p:txBody>
          <a:bodyPr anchor="b">
            <a:noAutofit/>
          </a:bodyPr>
          <a:lstStyle>
            <a:lvl1pPr marL="0" indent="0">
              <a:lnSpc>
                <a:spcPct val="65000"/>
              </a:lnSpc>
              <a:buNone/>
              <a:defRPr sz="4000" b="1" spc="-100" baseline="0">
                <a:solidFill>
                  <a:schemeClr val="tx1">
                    <a:lumMod val="75000"/>
                    <a:lumOff val="25000"/>
                  </a:schemeClr>
                </a:solidFill>
                <a:latin typeface="ManzoorNaskh" panose="02000500000000000000" pitchFamily="2" charset="-78"/>
                <a:cs typeface="_Khat_Manzoor_BAFC" panose="02000000000000000000" pitchFamily="2" charset="-78"/>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userDrawn="1">
            <p:ph type="body" sz="quarter" idx="12" hasCustomPrompt="1"/>
          </p:nvPr>
        </p:nvSpPr>
        <p:spPr>
          <a:xfrm>
            <a:off x="2601546" y="5127483"/>
            <a:ext cx="2989473" cy="1147619"/>
          </a:xfrm>
        </p:spPr>
        <p:txBody>
          <a:bodyPr lIns="0" tIns="0" rIns="0" bIns="0" anchor="t">
            <a:noAutofit/>
          </a:bodyPr>
          <a:lstStyle>
            <a:lvl1pPr marL="0" indent="0" algn="r">
              <a:lnSpc>
                <a:spcPct val="65000"/>
              </a:lnSpc>
              <a:buNone/>
              <a:defRPr sz="4000" spc="-15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userDrawn="1">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1843380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X Images Option 2">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34EDA28-4C75-43EE-87E9-ABC0A1F1E7C9}"/>
              </a:ext>
              <a:ext uri="{C183D7F6-B498-43B3-948B-1728B52AA6E4}">
                <adec:decorative xmlns:adec="http://schemas.microsoft.com/office/drawing/2017/decorative" val="1"/>
              </a:ext>
            </a:extLst>
          </p:cNvPr>
          <p:cNvGrpSpPr/>
          <p:nvPr userDrawn="1"/>
        </p:nvGrpSpPr>
        <p:grpSpPr>
          <a:xfrm>
            <a:off x="6148300" y="310835"/>
            <a:ext cx="5400000" cy="5818165"/>
            <a:chOff x="6148300" y="310835"/>
            <a:chExt cx="5400000" cy="5818165"/>
          </a:xfrm>
        </p:grpSpPr>
        <p:sp>
          <p:nvSpPr>
            <p:cNvPr id="23" name="Oval 22">
              <a:extLst>
                <a:ext uri="{FF2B5EF4-FFF2-40B4-BE49-F238E27FC236}">
                  <a16:creationId xmlns:a16="http://schemas.microsoft.com/office/drawing/2014/main" id="{7702C613-BECF-403B-9B2A-A954754CF158}"/>
                </a:ext>
              </a:extLst>
            </p:cNvPr>
            <p:cNvSpPr/>
            <p:nvPr userDrawn="1"/>
          </p:nvSpPr>
          <p:spPr>
            <a:xfrm>
              <a:off x="8872582" y="613382"/>
              <a:ext cx="231235" cy="231235"/>
            </a:xfrm>
            <a:prstGeom prst="ellipse">
              <a:avLst/>
            </a:prstGeom>
            <a:noFill/>
            <a:ln w="889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c 23">
              <a:extLst>
                <a:ext uri="{FF2B5EF4-FFF2-40B4-BE49-F238E27FC236}">
                  <a16:creationId xmlns:a16="http://schemas.microsoft.com/office/drawing/2014/main" id="{2E398D9E-548A-4DCA-9AAA-9E0778AC9CD5}"/>
                </a:ext>
              </a:extLst>
            </p:cNvPr>
            <p:cNvSpPr/>
            <p:nvPr userDrawn="1"/>
          </p:nvSpPr>
          <p:spPr>
            <a:xfrm>
              <a:off x="6148300" y="729000"/>
              <a:ext cx="5400000" cy="5400000"/>
            </a:xfrm>
            <a:prstGeom prst="arc">
              <a:avLst>
                <a:gd name="adj1" fmla="val 12607669"/>
                <a:gd name="adj2" fmla="val 16157596"/>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grpSp>
          <p:nvGrpSpPr>
            <p:cNvPr id="30" name="Group 29">
              <a:extLst>
                <a:ext uri="{FF2B5EF4-FFF2-40B4-BE49-F238E27FC236}">
                  <a16:creationId xmlns:a16="http://schemas.microsoft.com/office/drawing/2014/main" id="{A28946F6-3793-4B64-99FD-39990068FB6C}"/>
                </a:ext>
              </a:extLst>
            </p:cNvPr>
            <p:cNvGrpSpPr/>
            <p:nvPr userDrawn="1"/>
          </p:nvGrpSpPr>
          <p:grpSpPr>
            <a:xfrm rot="2700000">
              <a:off x="8958037" y="306646"/>
              <a:ext cx="60325" cy="842192"/>
              <a:chOff x="8958037" y="306646"/>
              <a:chExt cx="60325" cy="842192"/>
            </a:xfrm>
            <a:solidFill>
              <a:schemeClr val="accent1"/>
            </a:solidFill>
          </p:grpSpPr>
          <p:sp>
            <p:nvSpPr>
              <p:cNvPr id="34" name="Oval 33">
                <a:extLst>
                  <a:ext uri="{FF2B5EF4-FFF2-40B4-BE49-F238E27FC236}">
                    <a16:creationId xmlns:a16="http://schemas.microsoft.com/office/drawing/2014/main" id="{033175A9-9D50-4C8D-8C89-61A02E6CB884}"/>
                  </a:ext>
                </a:extLst>
              </p:cNvPr>
              <p:cNvSpPr/>
              <p:nvPr userDrawn="1"/>
            </p:nvSpPr>
            <p:spPr>
              <a:xfrm>
                <a:off x="8958037" y="306646"/>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8F57958-6949-45D1-B2D0-D8A580847F69}"/>
                  </a:ext>
                </a:extLst>
              </p:cNvPr>
              <p:cNvSpPr/>
              <p:nvPr userDrawn="1"/>
            </p:nvSpPr>
            <p:spPr>
              <a:xfrm>
                <a:off x="8958037" y="1088513"/>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9A9D8EE3-BC90-4ED9-87B3-DEB63975D0E7}"/>
                </a:ext>
              </a:extLst>
            </p:cNvPr>
            <p:cNvGrpSpPr/>
            <p:nvPr userDrawn="1"/>
          </p:nvGrpSpPr>
          <p:grpSpPr>
            <a:xfrm rot="8100000">
              <a:off x="8953847" y="310835"/>
              <a:ext cx="60325" cy="842192"/>
              <a:chOff x="8958037" y="306646"/>
              <a:chExt cx="60325" cy="842192"/>
            </a:xfrm>
            <a:solidFill>
              <a:schemeClr val="accent1"/>
            </a:solidFill>
          </p:grpSpPr>
          <p:sp>
            <p:nvSpPr>
              <p:cNvPr id="32" name="Oval 31">
                <a:extLst>
                  <a:ext uri="{FF2B5EF4-FFF2-40B4-BE49-F238E27FC236}">
                    <a16:creationId xmlns:a16="http://schemas.microsoft.com/office/drawing/2014/main" id="{DDDADA23-A993-46D1-AFFB-70648461EDD7}"/>
                  </a:ext>
                </a:extLst>
              </p:cNvPr>
              <p:cNvSpPr/>
              <p:nvPr userDrawn="1"/>
            </p:nvSpPr>
            <p:spPr>
              <a:xfrm>
                <a:off x="8958037" y="306646"/>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9372E60-2335-4ADA-8EAE-1E80EA5EA01E}"/>
                  </a:ext>
                </a:extLst>
              </p:cNvPr>
              <p:cNvSpPr/>
              <p:nvPr userDrawn="1"/>
            </p:nvSpPr>
            <p:spPr>
              <a:xfrm>
                <a:off x="8958037" y="1088513"/>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Freeform: Shape 19">
            <a:extLst>
              <a:ext uri="{FF2B5EF4-FFF2-40B4-BE49-F238E27FC236}">
                <a16:creationId xmlns:a16="http://schemas.microsoft.com/office/drawing/2014/main" id="{41467BD4-C017-430E-9ED3-A2DBF6AE68BC}"/>
              </a:ext>
              <a:ext uri="{C183D7F6-B498-43B3-948B-1728B52AA6E4}">
                <adec:decorative xmlns:adec="http://schemas.microsoft.com/office/drawing/2017/decorative" val="1"/>
              </a:ext>
            </a:extLst>
          </p:cNvPr>
          <p:cNvSpPr/>
          <p:nvPr userDrawn="1"/>
        </p:nvSpPr>
        <p:spPr>
          <a:xfrm flipH="1" flipV="1">
            <a:off x="2754667" y="1381352"/>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36">
            <a:extLst>
              <a:ext uri="{FF2B5EF4-FFF2-40B4-BE49-F238E27FC236}">
                <a16:creationId xmlns:a16="http://schemas.microsoft.com/office/drawing/2014/main" id="{423B7B84-1095-4979-B1FC-8FD136EA0E04}"/>
              </a:ext>
            </a:extLst>
          </p:cNvPr>
          <p:cNvSpPr>
            <a:spLocks noGrp="1"/>
          </p:cNvSpPr>
          <p:nvPr>
            <p:ph type="pic" sz="quarter" idx="15" hasCustomPrompt="1"/>
          </p:nvPr>
        </p:nvSpPr>
        <p:spPr>
          <a:xfrm>
            <a:off x="0" y="0"/>
            <a:ext cx="7083007" cy="6858000"/>
          </a:xfrm>
          <a:custGeom>
            <a:avLst/>
            <a:gdLst>
              <a:gd name="connsiteX0" fmla="*/ 0 w 8340307"/>
              <a:gd name="connsiteY0" fmla="*/ 0 h 6858000"/>
              <a:gd name="connsiteX1" fmla="*/ 1092533 w 8340307"/>
              <a:gd name="connsiteY1" fmla="*/ 0 h 6858000"/>
              <a:gd name="connsiteX2" fmla="*/ 5837726 w 8340307"/>
              <a:gd name="connsiteY2" fmla="*/ 0 h 6858000"/>
              <a:gd name="connsiteX3" fmla="*/ 6930259 w 8340307"/>
              <a:gd name="connsiteY3" fmla="*/ 0 h 6858000"/>
              <a:gd name="connsiteX4" fmla="*/ 6970515 w 8340307"/>
              <a:gd name="connsiteY4" fmla="*/ 76864 h 6858000"/>
              <a:gd name="connsiteX5" fmla="*/ 8318145 w 8340307"/>
              <a:gd name="connsiteY5" fmla="*/ 6533091 h 6858000"/>
              <a:gd name="connsiteX6" fmla="*/ 8294357 w 8340307"/>
              <a:gd name="connsiteY6" fmla="*/ 6858000 h 6858000"/>
              <a:gd name="connsiteX7" fmla="*/ 7201824 w 8340307"/>
              <a:gd name="connsiteY7" fmla="*/ 6858000 h 6858000"/>
              <a:gd name="connsiteX8" fmla="*/ 1092533 w 8340307"/>
              <a:gd name="connsiteY8" fmla="*/ 6858000 h 6858000"/>
              <a:gd name="connsiteX9" fmla="*/ 0 w 834030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40307" h="6858000">
                <a:moveTo>
                  <a:pt x="0" y="0"/>
                </a:moveTo>
                <a:lnTo>
                  <a:pt x="1092533" y="0"/>
                </a:lnTo>
                <a:lnTo>
                  <a:pt x="5837726" y="0"/>
                </a:lnTo>
                <a:lnTo>
                  <a:pt x="6930259" y="0"/>
                </a:lnTo>
                <a:lnTo>
                  <a:pt x="6970515" y="76864"/>
                </a:lnTo>
                <a:cubicBezTo>
                  <a:pt x="7966810" y="2040801"/>
                  <a:pt x="8453218" y="4264523"/>
                  <a:pt x="8318145" y="6533091"/>
                </a:cubicBezTo>
                <a:lnTo>
                  <a:pt x="8294357" y="6858000"/>
                </a:lnTo>
                <a:lnTo>
                  <a:pt x="7201824" y="6858000"/>
                </a:lnTo>
                <a:lnTo>
                  <a:pt x="1092533" y="6858000"/>
                </a:lnTo>
                <a:lnTo>
                  <a:pt x="0" y="6858000"/>
                </a:lnTo>
                <a:close/>
              </a:path>
            </a:pathLst>
          </a:custGeom>
          <a:solidFill>
            <a:schemeClr val="bg1">
              <a:lumMod val="95000"/>
            </a:schemeClr>
          </a:solidFill>
        </p:spPr>
        <p:txBody>
          <a:bodyPr wrap="square" lIns="457200" anchor="ctr">
            <a:noAutofit/>
          </a:bodyPr>
          <a:lstStyle>
            <a:lvl1pPr marL="0" indent="0" algn="l">
              <a:buNone/>
              <a:defRPr i="1"/>
            </a:lvl1pPr>
          </a:lstStyle>
          <a:p>
            <a:r>
              <a:rPr lang="en-US" dirty="0"/>
              <a:t>Insert Your Picture Here</a:t>
            </a:r>
          </a:p>
        </p:txBody>
      </p:sp>
      <p:sp>
        <p:nvSpPr>
          <p:cNvPr id="19" name="Title 1">
            <a:extLst>
              <a:ext uri="{FF2B5EF4-FFF2-40B4-BE49-F238E27FC236}">
                <a16:creationId xmlns:a16="http://schemas.microsoft.com/office/drawing/2014/main" id="{74DD044E-9F67-4979-BFB8-854C6A5CBCC8}"/>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22" name="Picture Placeholder 21">
            <a:extLst>
              <a:ext uri="{FF2B5EF4-FFF2-40B4-BE49-F238E27FC236}">
                <a16:creationId xmlns:a16="http://schemas.microsoft.com/office/drawing/2014/main" id="{8CE48A28-515A-4541-9B64-6E209B9729E7}"/>
              </a:ext>
            </a:extLst>
          </p:cNvPr>
          <p:cNvSpPr>
            <a:spLocks noGrp="1"/>
          </p:cNvSpPr>
          <p:nvPr>
            <p:ph type="pic" sz="quarter" idx="14" hasCustomPrompt="1"/>
          </p:nvPr>
        </p:nvSpPr>
        <p:spPr>
          <a:xfrm>
            <a:off x="7188199" y="1629000"/>
            <a:ext cx="3600000" cy="3600000"/>
          </a:xfrm>
          <a:custGeom>
            <a:avLst/>
            <a:gdLst>
              <a:gd name="connsiteX0" fmla="*/ 0 w 3600000"/>
              <a:gd name="connsiteY0" fmla="*/ 0 h 3600000"/>
              <a:gd name="connsiteX1" fmla="*/ 3600000 w 3600000"/>
              <a:gd name="connsiteY1" fmla="*/ 0 h 3600000"/>
              <a:gd name="connsiteX2" fmla="*/ 3600000 w 3600000"/>
              <a:gd name="connsiteY2" fmla="*/ 3600000 h 3600000"/>
              <a:gd name="connsiteX3" fmla="*/ 430902 w 3600000"/>
              <a:gd name="connsiteY3" fmla="*/ 3600000 h 3600000"/>
              <a:gd name="connsiteX4" fmla="*/ 390687 w 3600000"/>
              <a:gd name="connsiteY4" fmla="*/ 3425759 h 3600000"/>
              <a:gd name="connsiteX5" fmla="*/ 160012 w 3600000"/>
              <a:gd name="connsiteY5" fmla="*/ 2743417 h 3600000"/>
              <a:gd name="connsiteX6" fmla="*/ 0 w 3600000"/>
              <a:gd name="connsiteY6" fmla="*/ 2411252 h 36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0" h="3600000">
                <a:moveTo>
                  <a:pt x="0" y="0"/>
                </a:moveTo>
                <a:lnTo>
                  <a:pt x="3600000" y="0"/>
                </a:lnTo>
                <a:lnTo>
                  <a:pt x="3600000" y="3600000"/>
                </a:lnTo>
                <a:lnTo>
                  <a:pt x="430902" y="3600000"/>
                </a:lnTo>
                <a:lnTo>
                  <a:pt x="390687" y="3425759"/>
                </a:lnTo>
                <a:cubicBezTo>
                  <a:pt x="330297" y="3191041"/>
                  <a:pt x="252944" y="2963132"/>
                  <a:pt x="160012" y="2743417"/>
                </a:cubicBezTo>
                <a:lnTo>
                  <a:pt x="0" y="2411252"/>
                </a:lnTo>
                <a:close/>
              </a:path>
            </a:pathLst>
          </a:custGeom>
          <a:solidFill>
            <a:schemeClr val="bg1">
              <a:lumMod val="95000"/>
            </a:schemeClr>
          </a:solidFill>
        </p:spPr>
        <p:txBody>
          <a:bodyPr wrap="square" tIns="182880" anchor="t">
            <a:noAutofit/>
          </a:bodyPr>
          <a:lstStyle>
            <a:lvl1pPr marL="0" indent="0" algn="ctr">
              <a:buNone/>
              <a:defRPr sz="1400" i="1"/>
            </a:lvl1pPr>
          </a:lstStyle>
          <a:p>
            <a:r>
              <a:rPr lang="en-US" dirty="0"/>
              <a:t>Insert Your Picture Here</a:t>
            </a:r>
          </a:p>
        </p:txBody>
      </p:sp>
      <p:sp>
        <p:nvSpPr>
          <p:cNvPr id="3" name="Text Placeholder 13">
            <a:extLst>
              <a:ext uri="{FF2B5EF4-FFF2-40B4-BE49-F238E27FC236}">
                <a16:creationId xmlns:a16="http://schemas.microsoft.com/office/drawing/2014/main" id="{26F90AAD-D3FB-D38B-C14B-CAF1FDF3BE95}"/>
              </a:ext>
              <a:ext uri="{C183D7F6-B498-43B3-948B-1728B52AA6E4}">
                <adec:decorative xmlns:adec="http://schemas.microsoft.com/office/drawing/2017/decorative" val="1"/>
              </a:ext>
            </a:extLst>
          </p:cNvPr>
          <p:cNvSpPr>
            <a:spLocks noGrp="1"/>
          </p:cNvSpPr>
          <p:nvPr>
            <p:ph type="body" sz="quarter" idx="17" hasCustomPrompt="1"/>
          </p:nvPr>
        </p:nvSpPr>
        <p:spPr>
          <a:xfrm>
            <a:off x="9277566" y="5045961"/>
            <a:ext cx="2377440" cy="1234440"/>
          </a:xfrm>
        </p:spPr>
        <p:txBody>
          <a:bodyPr lIns="0" tIns="0" rIns="0" bIns="0" anchor="b">
            <a:noAutofit/>
          </a:bodyPr>
          <a:lstStyle>
            <a:lvl1pPr marL="0" indent="0" algn="r">
              <a:lnSpc>
                <a:spcPct val="60000"/>
              </a:lnSpc>
              <a:spcBef>
                <a:spcPts val="0"/>
              </a:spcBef>
              <a:buNone/>
              <a:defRPr sz="6600" spc="-150" baseline="0">
                <a:solidFill>
                  <a:schemeClr val="accent1"/>
                </a:solidFill>
                <a:latin typeface="+mj-lt"/>
              </a:defRPr>
            </a:lvl1pPr>
          </a:lstStyle>
          <a:p>
            <a:pPr lvl="0"/>
            <a:r>
              <a:rPr lang="en-US" dirty="0"/>
              <a:t>and</a:t>
            </a:r>
          </a:p>
        </p:txBody>
      </p:sp>
      <p:sp>
        <p:nvSpPr>
          <p:cNvPr id="39" name="Partner1">
            <a:extLst>
              <a:ext uri="{FF2B5EF4-FFF2-40B4-BE49-F238E27FC236}">
                <a16:creationId xmlns:a16="http://schemas.microsoft.com/office/drawing/2014/main" id="{568FACEC-D87B-44EA-9EF1-CAA97FF393E3}"/>
              </a:ext>
            </a:extLst>
          </p:cNvPr>
          <p:cNvSpPr>
            <a:spLocks noGrp="1"/>
          </p:cNvSpPr>
          <p:nvPr>
            <p:ph type="body" sz="quarter" idx="11" hasCustomPrompt="1"/>
          </p:nvPr>
        </p:nvSpPr>
        <p:spPr>
          <a:xfrm>
            <a:off x="10074650" y="5416518"/>
            <a:ext cx="1188436" cy="415241"/>
          </a:xfrm>
        </p:spPr>
        <p:txBody>
          <a:bodyPr anchor="b">
            <a:noAutofit/>
          </a:bodyPr>
          <a:lstStyle>
            <a:lvl1pPr marL="0" indent="0">
              <a:lnSpc>
                <a:spcPct val="65000"/>
              </a:lnSpc>
              <a:buNone/>
              <a:defRPr sz="1400" b="1" spc="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40" name="Partner2">
            <a:extLst>
              <a:ext uri="{FF2B5EF4-FFF2-40B4-BE49-F238E27FC236}">
                <a16:creationId xmlns:a16="http://schemas.microsoft.com/office/drawing/2014/main" id="{5D2BC617-5A80-4ED2-AFC3-6CDDAD3A34E1}"/>
              </a:ext>
            </a:extLst>
          </p:cNvPr>
          <p:cNvSpPr>
            <a:spLocks noGrp="1"/>
          </p:cNvSpPr>
          <p:nvPr>
            <p:ph type="body" sz="quarter" idx="12" hasCustomPrompt="1"/>
          </p:nvPr>
        </p:nvSpPr>
        <p:spPr>
          <a:xfrm>
            <a:off x="10499562" y="5928893"/>
            <a:ext cx="1188437" cy="535373"/>
          </a:xfrm>
        </p:spPr>
        <p:txBody>
          <a:bodyPr lIns="0" tIns="0" rIns="0" bIns="0" anchor="t">
            <a:noAutofit/>
          </a:bodyPr>
          <a:lstStyle>
            <a:lvl1pPr marL="0" indent="0" algn="r">
              <a:lnSpc>
                <a:spcPct val="65000"/>
              </a:lnSpc>
              <a:buNone/>
              <a:defRPr sz="1600" spc="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41" name="Date Placeholder 1">
            <a:extLst>
              <a:ext uri="{FF2B5EF4-FFF2-40B4-BE49-F238E27FC236}">
                <a16:creationId xmlns:a16="http://schemas.microsoft.com/office/drawing/2014/main" id="{2000978F-B65A-4F96-A723-FCBFFFDB709D}"/>
              </a:ext>
            </a:extLst>
          </p:cNvPr>
          <p:cNvSpPr>
            <a:spLocks noGrp="1"/>
          </p:cNvSpPr>
          <p:nvPr>
            <p:ph type="dt" sz="half" idx="16"/>
          </p:nvPr>
        </p:nvSpPr>
        <p:spPr>
          <a:xfrm>
            <a:off x="10074650" y="6356350"/>
            <a:ext cx="1580356" cy="365125"/>
          </a:xfrm>
        </p:spPr>
        <p:txBody>
          <a:bodyPr/>
          <a:lstStyle/>
          <a:p>
            <a:fld id="{39B360F8-476B-46A9-AE4D-B70F5EF3C486}" type="datetimeFigureOut">
              <a:rPr lang="en-US" smtClean="0"/>
              <a:pPr/>
              <a:t>7/13/2026</a:t>
            </a:fld>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3969137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X Images Option 3">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DEA8B503-BA96-45A1-9FA0-CF4457621A1A}"/>
              </a:ext>
              <a:ext uri="{C183D7F6-B498-43B3-948B-1728B52AA6E4}">
                <adec:decorative xmlns:adec="http://schemas.microsoft.com/office/drawing/2017/decorative" val="1"/>
              </a:ext>
            </a:extLst>
          </p:cNvPr>
          <p:cNvSpPr/>
          <p:nvPr userDrawn="1"/>
        </p:nvSpPr>
        <p:spPr>
          <a:xfrm flipH="1" flipV="1">
            <a:off x="2264984" y="1381352"/>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D1167ED-6D79-4035-8E91-7608DE6B1C5E}"/>
              </a:ext>
              <a:ext uri="{C183D7F6-B498-43B3-948B-1728B52AA6E4}">
                <adec:decorative xmlns:adec="http://schemas.microsoft.com/office/drawing/2017/decorative" val="1"/>
              </a:ext>
            </a:extLst>
          </p:cNvPr>
          <p:cNvSpPr/>
          <p:nvPr userDrawn="1"/>
        </p:nvSpPr>
        <p:spPr>
          <a:xfrm flipH="1">
            <a:off x="1256715" y="0"/>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2E771A09-A3D2-4ABC-BA01-5C9FF2C772F0}"/>
              </a:ext>
            </a:extLst>
          </p:cNvPr>
          <p:cNvSpPr>
            <a:spLocks noGrp="1"/>
          </p:cNvSpPr>
          <p:nvPr>
            <p:ph type="pic" sz="quarter" idx="15" hasCustomPrompt="1"/>
          </p:nvPr>
        </p:nvSpPr>
        <p:spPr>
          <a:xfrm>
            <a:off x="-1" y="0"/>
            <a:ext cx="6858000" cy="6858000"/>
          </a:xfrm>
          <a:prstGeom prst="rect">
            <a:avLst/>
          </a:prstGeom>
          <a:solidFill>
            <a:schemeClr val="tx1"/>
          </a:solidFill>
        </p:spPr>
        <p:txBody>
          <a:bodyPr wrap="square" bIns="365760" anchor="b">
            <a:noAutofit/>
          </a:bodyPr>
          <a:lstStyle>
            <a:lvl1pPr marL="0" indent="0" algn="ctr">
              <a:buNone/>
              <a:defRPr i="1">
                <a:solidFill>
                  <a:schemeClr val="bg1"/>
                </a:solidFill>
              </a:defRPr>
            </a:lvl1pPr>
          </a:lstStyle>
          <a:p>
            <a:r>
              <a:rPr lang="en-US" dirty="0"/>
              <a:t>Insert Your Picture Here</a:t>
            </a:r>
          </a:p>
        </p:txBody>
      </p:sp>
      <p:sp>
        <p:nvSpPr>
          <p:cNvPr id="14" name="Title 1">
            <a:extLst>
              <a:ext uri="{FF2B5EF4-FFF2-40B4-BE49-F238E27FC236}">
                <a16:creationId xmlns:a16="http://schemas.microsoft.com/office/drawing/2014/main" id="{B2E3E99C-5FC6-4AC7-B39D-DBB7FEAC4380}"/>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2" name="Text Placeholder 7">
            <a:extLst>
              <a:ext uri="{FF2B5EF4-FFF2-40B4-BE49-F238E27FC236}">
                <a16:creationId xmlns:a16="http://schemas.microsoft.com/office/drawing/2014/main" id="{88F0FDD0-AA4C-C8EE-E01B-EDA4F3774D3D}"/>
              </a:ext>
            </a:extLst>
          </p:cNvPr>
          <p:cNvSpPr>
            <a:spLocks noGrp="1"/>
          </p:cNvSpPr>
          <p:nvPr>
            <p:ph type="body" sz="quarter" idx="16" hasCustomPrompt="1"/>
          </p:nvPr>
        </p:nvSpPr>
        <p:spPr>
          <a:xfrm rot="20700000">
            <a:off x="5864991" y="1638011"/>
            <a:ext cx="1828800" cy="1664208"/>
          </a:xfrm>
          <a:noFill/>
        </p:spPr>
        <p:txBody>
          <a:bodyPr spcFirstLastPara="1" wrap="square" numCol="1" rtlCol="0">
            <a:prstTxWarp prst="textArchUp">
              <a:avLst/>
            </a:prstTxWarp>
            <a:spAutoFit/>
          </a:bodyPr>
          <a:lstStyle>
            <a:lvl1pPr marL="0" indent="0" algn="r">
              <a:lnSpc>
                <a:spcPct val="100000"/>
              </a:lnSpc>
              <a:spcBef>
                <a:spcPts val="0"/>
              </a:spcBef>
              <a:buNone/>
              <a:defRPr lang="en-US" sz="2000" b="1" dirty="0" smtClean="0">
                <a:solidFill>
                  <a:schemeClr val="bg1">
                    <a:lumMod val="65000"/>
                  </a:schemeClr>
                </a:solidFill>
                <a:latin typeface="+mn-lt"/>
              </a:defRPr>
            </a:lvl1pPr>
          </a:lstStyle>
          <a:p>
            <a:pPr marL="0" lvl="0" algn="r"/>
            <a:r>
              <a:rPr lang="en-US" dirty="0"/>
              <a:t>The</a:t>
            </a:r>
          </a:p>
        </p:txBody>
      </p:sp>
      <p:sp>
        <p:nvSpPr>
          <p:cNvPr id="3" name="Text Placeholder 7">
            <a:extLst>
              <a:ext uri="{FF2B5EF4-FFF2-40B4-BE49-F238E27FC236}">
                <a16:creationId xmlns:a16="http://schemas.microsoft.com/office/drawing/2014/main" id="{B63C7010-6C53-7D95-924E-9F4CEFC6AD1D}"/>
              </a:ext>
            </a:extLst>
          </p:cNvPr>
          <p:cNvSpPr>
            <a:spLocks noGrp="1"/>
          </p:cNvSpPr>
          <p:nvPr>
            <p:ph type="body" sz="quarter" idx="17" hasCustomPrompt="1"/>
          </p:nvPr>
        </p:nvSpPr>
        <p:spPr>
          <a:xfrm rot="20700000">
            <a:off x="7682688" y="1253299"/>
            <a:ext cx="1828800" cy="1664208"/>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sz="2000" dirty="0" smtClean="0">
                <a:solidFill>
                  <a:schemeClr val="bg1">
                    <a:lumMod val="65000"/>
                  </a:schemeClr>
                </a:solidFill>
                <a:latin typeface="Sagona Book" panose="02020503050505020204" pitchFamily="18" charset="0"/>
              </a:defRPr>
            </a:lvl1pPr>
          </a:lstStyle>
          <a:p>
            <a:pPr marL="0" lvl="0"/>
            <a:r>
              <a:rPr lang="en-US" dirty="0"/>
              <a:t>wedding of</a:t>
            </a:r>
          </a:p>
        </p:txBody>
      </p:sp>
      <p:sp>
        <p:nvSpPr>
          <p:cNvPr id="15" name="Picture Placeholder 14">
            <a:extLst>
              <a:ext uri="{FF2B5EF4-FFF2-40B4-BE49-F238E27FC236}">
                <a16:creationId xmlns:a16="http://schemas.microsoft.com/office/drawing/2014/main" id="{A392323F-7F32-4BDF-A95E-AC1F2AA46948}"/>
              </a:ext>
            </a:extLst>
          </p:cNvPr>
          <p:cNvSpPr>
            <a:spLocks noGrp="1"/>
          </p:cNvSpPr>
          <p:nvPr>
            <p:ph type="pic" sz="quarter" idx="14" hasCustomPrompt="1"/>
          </p:nvPr>
        </p:nvSpPr>
        <p:spPr>
          <a:xfrm>
            <a:off x="7905102" y="1181612"/>
            <a:ext cx="1440000" cy="1440000"/>
          </a:xfrm>
          <a:prstGeom prst="ellipse">
            <a:avLst/>
          </a:prstGeom>
          <a:solidFill>
            <a:schemeClr val="tx1"/>
          </a:solidFill>
        </p:spPr>
        <p:txBody>
          <a:bodyPr wrap="square" lIns="0" tIns="0" rIns="0" anchor="t">
            <a:noAutofit/>
          </a:bodyPr>
          <a:lstStyle>
            <a:lvl1pPr marL="0" indent="0" algn="ctr">
              <a:buNone/>
              <a:defRPr sz="1000" i="1">
                <a:solidFill>
                  <a:schemeClr val="bg1"/>
                </a:solidFill>
              </a:defRPr>
            </a:lvl1pPr>
          </a:lstStyle>
          <a:p>
            <a:r>
              <a:rPr lang="en-US" dirty="0"/>
              <a:t>Insert Your Picture Here</a:t>
            </a:r>
          </a:p>
        </p:txBody>
      </p:sp>
      <p:sp>
        <p:nvSpPr>
          <p:cNvPr id="10" name="Text Placeholder 13">
            <a:extLst>
              <a:ext uri="{FF2B5EF4-FFF2-40B4-BE49-F238E27FC236}">
                <a16:creationId xmlns:a16="http://schemas.microsoft.com/office/drawing/2014/main" id="{BF6C445E-9B1A-B88E-1209-68DAE2CEBC3B}"/>
              </a:ext>
              <a:ext uri="{C183D7F6-B498-43B3-948B-1728B52AA6E4}">
                <adec:decorative xmlns:adec="http://schemas.microsoft.com/office/drawing/2017/decorative" val="1"/>
              </a:ext>
            </a:extLst>
          </p:cNvPr>
          <p:cNvSpPr>
            <a:spLocks noGrp="1"/>
          </p:cNvSpPr>
          <p:nvPr>
            <p:ph type="body" sz="quarter" idx="18" hasCustomPrompt="1"/>
          </p:nvPr>
        </p:nvSpPr>
        <p:spPr>
          <a:xfrm>
            <a:off x="6346463" y="2579779"/>
            <a:ext cx="5093208" cy="2651760"/>
          </a:xfrm>
        </p:spPr>
        <p:txBody>
          <a:bodyPr lIns="0" tIns="0" rIns="0" bIns="0" anchor="b">
            <a:noAutofit/>
          </a:bodyPr>
          <a:lstStyle>
            <a:lvl1pPr marL="0" indent="0" algn="r">
              <a:lnSpc>
                <a:spcPct val="60000"/>
              </a:lnSpc>
              <a:spcBef>
                <a:spcPts val="0"/>
              </a:spcBef>
              <a:buNone/>
              <a:defRPr sz="17000" spc="-150" baseline="0">
                <a:solidFill>
                  <a:schemeClr val="tx1">
                    <a:lumMod val="65000"/>
                    <a:lumOff val="35000"/>
                  </a:schemeClr>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p:ph type="body" sz="quarter" idx="11" hasCustomPrompt="1"/>
          </p:nvPr>
        </p:nvSpPr>
        <p:spPr>
          <a:xfrm>
            <a:off x="7437817" y="2779374"/>
            <a:ext cx="2845704" cy="1273865"/>
          </a:xfrm>
        </p:spPr>
        <p:txBody>
          <a:bodyPr anchor="b">
            <a:noAutofit/>
          </a:bodyPr>
          <a:lstStyle>
            <a:lvl1pPr marL="0" indent="0">
              <a:lnSpc>
                <a:spcPct val="65000"/>
              </a:lnSpc>
              <a:buNone/>
              <a:defRPr sz="4000" b="1" spc="-100" baseline="0">
                <a:solidFill>
                  <a:schemeClr val="accent1"/>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p:ph type="body" sz="quarter" idx="12" hasCustomPrompt="1"/>
          </p:nvPr>
        </p:nvSpPr>
        <p:spPr>
          <a:xfrm>
            <a:off x="8889357" y="4336137"/>
            <a:ext cx="2529056" cy="1147619"/>
          </a:xfrm>
        </p:spPr>
        <p:txBody>
          <a:bodyPr lIns="0" tIns="0" rIns="0" bIns="0" anchor="t">
            <a:noAutofit/>
          </a:bodyPr>
          <a:lstStyle>
            <a:lvl1pPr marL="0" indent="0" algn="r">
              <a:lnSpc>
                <a:spcPct val="65000"/>
              </a:lnSpc>
              <a:buNone/>
              <a:defRPr sz="4000" spc="-150">
                <a:solidFill>
                  <a:schemeClr val="accent1"/>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13" name="Arc 12">
            <a:extLst>
              <a:ext uri="{FF2B5EF4-FFF2-40B4-BE49-F238E27FC236}">
                <a16:creationId xmlns:a16="http://schemas.microsoft.com/office/drawing/2014/main" id="{90F1D572-D498-42B3-B69A-FCB5C7FCF49B}"/>
              </a:ext>
            </a:extLst>
          </p:cNvPr>
          <p:cNvSpPr/>
          <p:nvPr userDrawn="1"/>
        </p:nvSpPr>
        <p:spPr>
          <a:xfrm>
            <a:off x="7780629" y="1050014"/>
            <a:ext cx="1830054" cy="1830051"/>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65000"/>
                </a:schemeClr>
              </a:solidFill>
            </a:endParaRP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2308590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Images Option 1">
    <p:bg>
      <p:bgPr>
        <a:solidFill>
          <a:schemeClr val="accent1"/>
        </a:solidFill>
        <a:effectLst/>
      </p:bgPr>
    </p:bg>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BC615402-924F-401B-BD65-A798B33C317B}"/>
              </a:ext>
              <a:ext uri="{C183D7F6-B498-43B3-948B-1728B52AA6E4}">
                <adec:decorative xmlns:adec="http://schemas.microsoft.com/office/drawing/2017/decorative" val="1"/>
              </a:ext>
            </a:extLst>
          </p:cNvPr>
          <p:cNvSpPr/>
          <p:nvPr userDrawn="1"/>
        </p:nvSpPr>
        <p:spPr>
          <a:xfrm>
            <a:off x="10160000" y="4604185"/>
            <a:ext cx="2032000" cy="2235367"/>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C6C58B18-CD3B-48ED-9EDC-C3D16617AFE0}"/>
              </a:ext>
            </a:extLst>
          </p:cNvPr>
          <p:cNvSpPr>
            <a:spLocks noGrp="1"/>
          </p:cNvSpPr>
          <p:nvPr>
            <p:ph type="pic" sz="quarter" idx="15" hasCustomPrompt="1"/>
          </p:nvPr>
        </p:nvSpPr>
        <p:spPr>
          <a:xfrm>
            <a:off x="0" y="0"/>
            <a:ext cx="4194929" cy="6858000"/>
          </a:xfrm>
          <a:custGeom>
            <a:avLst/>
            <a:gdLst>
              <a:gd name="connsiteX0" fmla="*/ 0 w 4194929"/>
              <a:gd name="connsiteY0" fmla="*/ 0 h 6858000"/>
              <a:gd name="connsiteX1" fmla="*/ 3215549 w 4194929"/>
              <a:gd name="connsiteY1" fmla="*/ 0 h 6858000"/>
              <a:gd name="connsiteX2" fmla="*/ 3238448 w 4194929"/>
              <a:gd name="connsiteY2" fmla="*/ 39827 h 6858000"/>
              <a:gd name="connsiteX3" fmla="*/ 4194929 w 4194929"/>
              <a:gd name="connsiteY3" fmla="*/ 3817257 h 6858000"/>
              <a:gd name="connsiteX4" fmla="*/ 3714054 w 4194929"/>
              <a:gd name="connsiteY4" fmla="*/ 6542069 h 6858000"/>
              <a:gd name="connsiteX5" fmla="*/ 3589487 w 4194929"/>
              <a:gd name="connsiteY5" fmla="*/ 6858000 h 6858000"/>
              <a:gd name="connsiteX6" fmla="*/ 0 w 41949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929" h="6858000">
                <a:moveTo>
                  <a:pt x="0" y="0"/>
                </a:moveTo>
                <a:lnTo>
                  <a:pt x="3215549" y="0"/>
                </a:lnTo>
                <a:lnTo>
                  <a:pt x="3238448" y="39827"/>
                </a:lnTo>
                <a:cubicBezTo>
                  <a:pt x="3848439" y="1162718"/>
                  <a:pt x="4194929" y="2449524"/>
                  <a:pt x="4194929" y="3817257"/>
                </a:cubicBezTo>
                <a:cubicBezTo>
                  <a:pt x="4194929" y="4774670"/>
                  <a:pt x="4025149" y="5692429"/>
                  <a:pt x="3714054" y="6542069"/>
                </a:cubicBezTo>
                <a:lnTo>
                  <a:pt x="3589487" y="6858000"/>
                </a:lnTo>
                <a:lnTo>
                  <a:pt x="0" y="6858000"/>
                </a:lnTo>
                <a:close/>
              </a:path>
            </a:pathLst>
          </a:custGeom>
          <a:solidFill>
            <a:schemeClr val="bg1">
              <a:lumMod val="95000"/>
            </a:schemeClr>
          </a:solidFill>
        </p:spPr>
        <p:txBody>
          <a:bodyPr wrap="square" lIns="457200" tIns="1554480" rIns="182880" anchor="t">
            <a:noAutofit/>
          </a:bodyPr>
          <a:lstStyle>
            <a:lvl1pPr marL="0" indent="0" algn="l">
              <a:buNone/>
              <a:defRPr i="1"/>
            </a:lvl1pPr>
          </a:lstStyle>
          <a:p>
            <a:r>
              <a:rPr lang="en-US" dirty="0"/>
              <a:t>Insert Your Picture Here</a:t>
            </a:r>
          </a:p>
        </p:txBody>
      </p:sp>
      <p:sp>
        <p:nvSpPr>
          <p:cNvPr id="15" name="Title 1">
            <a:extLst>
              <a:ext uri="{FF2B5EF4-FFF2-40B4-BE49-F238E27FC236}">
                <a16:creationId xmlns:a16="http://schemas.microsoft.com/office/drawing/2014/main" id="{C82FB82E-BD1A-4D54-8535-EECA1FBF8F7C}"/>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18" name="Partner1">
            <a:extLst>
              <a:ext uri="{FF2B5EF4-FFF2-40B4-BE49-F238E27FC236}">
                <a16:creationId xmlns:a16="http://schemas.microsoft.com/office/drawing/2014/main" id="{19B39F4A-5D33-4C5D-83B8-5B789CB03A82}"/>
              </a:ext>
            </a:extLst>
          </p:cNvPr>
          <p:cNvSpPr>
            <a:spLocks noGrp="1"/>
          </p:cNvSpPr>
          <p:nvPr>
            <p:ph type="body" sz="quarter" idx="11" hasCustomPrompt="1"/>
          </p:nvPr>
        </p:nvSpPr>
        <p:spPr>
          <a:xfrm rot="19736382">
            <a:off x="4222913" y="1537182"/>
            <a:ext cx="3746175" cy="3746175"/>
          </a:xfrm>
        </p:spPr>
        <p:txBody>
          <a:bodyPr anchor="b">
            <a:prstTxWarp prst="textArchDown">
              <a:avLst>
                <a:gd name="adj" fmla="val 21137488"/>
              </a:avLst>
            </a:prstTxWarp>
            <a:noAutofit/>
          </a:bodyPr>
          <a:lstStyle>
            <a:lvl1pPr marL="0" indent="0" algn="l">
              <a:lnSpc>
                <a:spcPct val="100000"/>
              </a:lnSpc>
              <a:buNone/>
              <a:defRPr sz="1500" b="1" spc="-10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Full Name</a:t>
            </a:r>
          </a:p>
        </p:txBody>
      </p:sp>
      <p:sp>
        <p:nvSpPr>
          <p:cNvPr id="20" name="Arc 19">
            <a:extLst>
              <a:ext uri="{FF2B5EF4-FFF2-40B4-BE49-F238E27FC236}">
                <a16:creationId xmlns:a16="http://schemas.microsoft.com/office/drawing/2014/main" id="{520EB51B-ACDD-4CD5-8F48-81D58580F16B}"/>
              </a:ext>
              <a:ext uri="{C183D7F6-B498-43B3-948B-1728B52AA6E4}">
                <adec:decorative xmlns:adec="http://schemas.microsoft.com/office/drawing/2017/decorative" val="1"/>
              </a:ext>
            </a:extLst>
          </p:cNvPr>
          <p:cNvSpPr/>
          <p:nvPr userDrawn="1"/>
        </p:nvSpPr>
        <p:spPr>
          <a:xfrm>
            <a:off x="4185675" y="1473907"/>
            <a:ext cx="3859688" cy="3898285"/>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21" name="Oval 20">
            <a:extLst>
              <a:ext uri="{FF2B5EF4-FFF2-40B4-BE49-F238E27FC236}">
                <a16:creationId xmlns:a16="http://schemas.microsoft.com/office/drawing/2014/main" id="{DCC3DC63-5EF8-4005-8818-6FC00D9B6AC0}"/>
              </a:ext>
              <a:ext uri="{C183D7F6-B498-43B3-948B-1728B52AA6E4}">
                <adec:decorative xmlns:adec="http://schemas.microsoft.com/office/drawing/2017/decorative" val="1"/>
              </a:ext>
            </a:extLst>
          </p:cNvPr>
          <p:cNvSpPr/>
          <p:nvPr userDrawn="1"/>
        </p:nvSpPr>
        <p:spPr>
          <a:xfrm>
            <a:off x="7759146" y="3991483"/>
            <a:ext cx="231235" cy="231235"/>
          </a:xfrm>
          <a:prstGeom prst="ellipse">
            <a:avLst/>
          </a:prstGeom>
          <a:no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tner2">
            <a:extLst>
              <a:ext uri="{FF2B5EF4-FFF2-40B4-BE49-F238E27FC236}">
                <a16:creationId xmlns:a16="http://schemas.microsoft.com/office/drawing/2014/main" id="{7035F725-9952-46A6-9AAE-4E9006EBE336}"/>
              </a:ext>
            </a:extLst>
          </p:cNvPr>
          <p:cNvSpPr>
            <a:spLocks noGrp="1"/>
          </p:cNvSpPr>
          <p:nvPr>
            <p:ph type="body" sz="quarter" idx="12" hasCustomPrompt="1"/>
          </p:nvPr>
        </p:nvSpPr>
        <p:spPr>
          <a:xfrm rot="5400000">
            <a:off x="4204182" y="1518451"/>
            <a:ext cx="3783637" cy="3783637"/>
          </a:xfrm>
        </p:spPr>
        <p:txBody>
          <a:bodyPr lIns="0" tIns="0" rIns="0" bIns="0" anchor="b">
            <a:prstTxWarp prst="textArchDown">
              <a:avLst/>
            </a:prstTxWarp>
            <a:noAutofit/>
          </a:bodyPr>
          <a:lstStyle>
            <a:lvl1pPr marL="0" indent="0" algn="r">
              <a:lnSpc>
                <a:spcPct val="100000"/>
              </a:lnSpc>
              <a:buNone/>
              <a:defRPr sz="1500" spc="-15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Full Name</a:t>
            </a:r>
          </a:p>
        </p:txBody>
      </p:sp>
      <p:sp>
        <p:nvSpPr>
          <p:cNvPr id="3" name="Picture Placeholder 2">
            <a:extLst>
              <a:ext uri="{FF2B5EF4-FFF2-40B4-BE49-F238E27FC236}">
                <a16:creationId xmlns:a16="http://schemas.microsoft.com/office/drawing/2014/main" id="{ADBB36CF-AE68-448C-9565-55904AC8D47F}"/>
              </a:ext>
            </a:extLst>
          </p:cNvPr>
          <p:cNvSpPr>
            <a:spLocks noGrp="1"/>
          </p:cNvSpPr>
          <p:nvPr>
            <p:ph type="pic" sz="quarter" idx="14" hasCustomPrompt="1"/>
          </p:nvPr>
        </p:nvSpPr>
        <p:spPr>
          <a:xfrm>
            <a:off x="4448969" y="1781969"/>
            <a:ext cx="3294063" cy="3294062"/>
          </a:xfrm>
          <a:prstGeom prst="ellipse">
            <a:avLst/>
          </a:prstGeom>
          <a:solidFill>
            <a:schemeClr val="bg1">
              <a:lumMod val="95000"/>
            </a:schemeClr>
          </a:solidFill>
        </p:spPr>
        <p:txBody>
          <a:bodyPr bIns="1005840" anchor="ctr">
            <a:normAutofit/>
          </a:bodyPr>
          <a:lstStyle>
            <a:lvl1pPr marL="0" indent="0" algn="ctr">
              <a:buNone/>
              <a:defRPr i="1"/>
            </a:lvl1pPr>
          </a:lstStyle>
          <a:p>
            <a:r>
              <a:rPr lang="en-US" dirty="0"/>
              <a:t>Insert Your Picture Here</a:t>
            </a:r>
          </a:p>
        </p:txBody>
      </p:sp>
      <p:sp>
        <p:nvSpPr>
          <p:cNvPr id="11" name="Picture Placeholder 10">
            <a:extLst>
              <a:ext uri="{FF2B5EF4-FFF2-40B4-BE49-F238E27FC236}">
                <a16:creationId xmlns:a16="http://schemas.microsoft.com/office/drawing/2014/main" id="{5DC6AC28-B774-4C74-ABD4-87CF3FC533A3}"/>
              </a:ext>
            </a:extLst>
          </p:cNvPr>
          <p:cNvSpPr>
            <a:spLocks noGrp="1"/>
          </p:cNvSpPr>
          <p:nvPr>
            <p:ph type="pic" sz="quarter" idx="13" hasCustomPrompt="1"/>
          </p:nvPr>
        </p:nvSpPr>
        <p:spPr>
          <a:xfrm>
            <a:off x="7987819" y="389885"/>
            <a:ext cx="4204181" cy="6078230"/>
          </a:xfrm>
          <a:custGeom>
            <a:avLst/>
            <a:gdLst>
              <a:gd name="connsiteX0" fmla="*/ 3039115 w 4204181"/>
              <a:gd name="connsiteY0" fmla="*/ 0 h 6078230"/>
              <a:gd name="connsiteX1" fmla="*/ 3942855 w 4204181"/>
              <a:gd name="connsiteY1" fmla="*/ 136633 h 6078230"/>
              <a:gd name="connsiteX2" fmla="*/ 4204181 w 4204181"/>
              <a:gd name="connsiteY2" fmla="*/ 232279 h 6078230"/>
              <a:gd name="connsiteX3" fmla="*/ 4204181 w 4204181"/>
              <a:gd name="connsiteY3" fmla="*/ 5845951 h 6078230"/>
              <a:gd name="connsiteX4" fmla="*/ 3942855 w 4204181"/>
              <a:gd name="connsiteY4" fmla="*/ 5941598 h 6078230"/>
              <a:gd name="connsiteX5" fmla="*/ 3039115 w 4204181"/>
              <a:gd name="connsiteY5" fmla="*/ 6078230 h 6078230"/>
              <a:gd name="connsiteX6" fmla="*/ 0 w 4204181"/>
              <a:gd name="connsiteY6" fmla="*/ 3039115 h 6078230"/>
              <a:gd name="connsiteX7" fmla="*/ 3039115 w 4204181"/>
              <a:gd name="connsiteY7" fmla="*/ 0 h 607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4181" h="6078230">
                <a:moveTo>
                  <a:pt x="3039115" y="0"/>
                </a:moveTo>
                <a:cubicBezTo>
                  <a:pt x="3353826" y="0"/>
                  <a:pt x="3657364" y="47836"/>
                  <a:pt x="3942855" y="136633"/>
                </a:cubicBezTo>
                <a:lnTo>
                  <a:pt x="4204181" y="232279"/>
                </a:lnTo>
                <a:lnTo>
                  <a:pt x="4204181" y="5845951"/>
                </a:lnTo>
                <a:lnTo>
                  <a:pt x="3942855" y="5941598"/>
                </a:lnTo>
                <a:cubicBezTo>
                  <a:pt x="3657364" y="6030395"/>
                  <a:pt x="3353826" y="6078230"/>
                  <a:pt x="3039115" y="6078230"/>
                </a:cubicBezTo>
                <a:cubicBezTo>
                  <a:pt x="1360658" y="6078230"/>
                  <a:pt x="0" y="4717572"/>
                  <a:pt x="0" y="3039115"/>
                </a:cubicBezTo>
                <a:cubicBezTo>
                  <a:pt x="0" y="1360658"/>
                  <a:pt x="1360658" y="0"/>
                  <a:pt x="3039115" y="0"/>
                </a:cubicBezTo>
                <a:close/>
              </a:path>
            </a:pathLst>
          </a:custGeom>
          <a:solidFill>
            <a:schemeClr val="bg1">
              <a:lumMod val="95000"/>
            </a:schemeClr>
          </a:solidFill>
        </p:spPr>
        <p:txBody>
          <a:bodyPr wrap="square" lIns="457200" tIns="1097280" rIns="182880" anchor="t">
            <a:noAutofit/>
          </a:bodyPr>
          <a:lstStyle>
            <a:lvl1pPr marL="0" indent="0" algn="r">
              <a:buNone/>
              <a:defRPr i="1"/>
            </a:lvl1pPr>
          </a:lstStyle>
          <a:p>
            <a:r>
              <a:rPr lang="en-US" dirty="0"/>
              <a:t>Insert Your Picture Here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336037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Images Option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3F1E111C-A1F2-4053-B077-36869C3F1ACC}"/>
              </a:ext>
              <a:ext uri="{C183D7F6-B498-43B3-948B-1728B52AA6E4}">
                <adec:decorative xmlns:adec="http://schemas.microsoft.com/office/drawing/2017/decorative" val="1"/>
              </a:ext>
            </a:extLst>
          </p:cNvPr>
          <p:cNvSpPr/>
          <p:nvPr userDrawn="1"/>
        </p:nvSpPr>
        <p:spPr>
          <a:xfrm flipH="1" flipV="1">
            <a:off x="3931098" y="4034400"/>
            <a:ext cx="544945" cy="2823601"/>
          </a:xfrm>
          <a:custGeom>
            <a:avLst/>
            <a:gdLst>
              <a:gd name="connsiteX0" fmla="*/ 544945 w 544945"/>
              <a:gd name="connsiteY0" fmla="*/ 2823601 h 2823601"/>
              <a:gd name="connsiteX1" fmla="*/ 482930 w 544945"/>
              <a:gd name="connsiteY1" fmla="*/ 2702516 h 2823601"/>
              <a:gd name="connsiteX2" fmla="*/ 0 w 544945"/>
              <a:gd name="connsiteY2" fmla="*/ 579324 h 2823601"/>
              <a:gd name="connsiteX3" fmla="*/ 25285 w 544945"/>
              <a:gd name="connsiteY3" fmla="*/ 78601 h 2823601"/>
              <a:gd name="connsiteX4" fmla="*/ 35272 w 544945"/>
              <a:gd name="connsiteY4" fmla="*/ 0 h 2823601"/>
              <a:gd name="connsiteX5" fmla="*/ 544945 w 544945"/>
              <a:gd name="connsiteY5" fmla="*/ 0 h 282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45" h="2823601">
                <a:moveTo>
                  <a:pt x="544945" y="2823601"/>
                </a:moveTo>
                <a:lnTo>
                  <a:pt x="482930" y="2702516"/>
                </a:lnTo>
                <a:cubicBezTo>
                  <a:pt x="173439" y="2060219"/>
                  <a:pt x="0" y="1340026"/>
                  <a:pt x="0" y="579324"/>
                </a:cubicBezTo>
                <a:cubicBezTo>
                  <a:pt x="0" y="410279"/>
                  <a:pt x="8565" y="243235"/>
                  <a:pt x="25285" y="78601"/>
                </a:cubicBezTo>
                <a:lnTo>
                  <a:pt x="35272" y="0"/>
                </a:lnTo>
                <a:lnTo>
                  <a:pt x="54494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itle 1">
            <a:extLst>
              <a:ext uri="{FF2B5EF4-FFF2-40B4-BE49-F238E27FC236}">
                <a16:creationId xmlns:a16="http://schemas.microsoft.com/office/drawing/2014/main" id="{2EF32876-89AC-4B06-8396-344598808680}"/>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14" name="Picture Placeholder 13">
            <a:extLst>
              <a:ext uri="{FF2B5EF4-FFF2-40B4-BE49-F238E27FC236}">
                <a16:creationId xmlns:a16="http://schemas.microsoft.com/office/drawing/2014/main" id="{C6C58B18-CD3B-48ED-9EDC-C3D16617AFE0}"/>
              </a:ext>
            </a:extLst>
          </p:cNvPr>
          <p:cNvSpPr>
            <a:spLocks noGrp="1"/>
          </p:cNvSpPr>
          <p:nvPr>
            <p:ph type="pic" sz="quarter" idx="15" hasCustomPrompt="1"/>
          </p:nvPr>
        </p:nvSpPr>
        <p:spPr>
          <a:xfrm>
            <a:off x="0" y="2090156"/>
            <a:ext cx="4194929" cy="4767843"/>
          </a:xfrm>
          <a:prstGeom prst="rect">
            <a:avLst/>
          </a:prstGeom>
          <a:solidFill>
            <a:schemeClr val="tx1"/>
          </a:solidFill>
        </p:spPr>
        <p:txBody>
          <a:bodyPr wrap="square" tIns="365760" anchor="t">
            <a:noAutofit/>
          </a:bodyPr>
          <a:lstStyle>
            <a:lvl1pPr marL="0" indent="0" algn="ctr">
              <a:buNone/>
              <a:defRPr sz="1600" i="1">
                <a:solidFill>
                  <a:schemeClr val="bg1"/>
                </a:solidFill>
              </a:defRPr>
            </a:lvl1pPr>
          </a:lstStyle>
          <a:p>
            <a:r>
              <a:rPr lang="en-US" dirty="0"/>
              <a:t>Insert Your Picture Here</a:t>
            </a:r>
          </a:p>
        </p:txBody>
      </p:sp>
      <p:sp>
        <p:nvSpPr>
          <p:cNvPr id="3" name="Picture Placeholder 2">
            <a:extLst>
              <a:ext uri="{FF2B5EF4-FFF2-40B4-BE49-F238E27FC236}">
                <a16:creationId xmlns:a16="http://schemas.microsoft.com/office/drawing/2014/main" id="{ADBB36CF-AE68-448C-9565-55904AC8D47F}"/>
              </a:ext>
            </a:extLst>
          </p:cNvPr>
          <p:cNvSpPr>
            <a:spLocks noGrp="1"/>
          </p:cNvSpPr>
          <p:nvPr>
            <p:ph type="pic" sz="quarter" idx="14" hasCustomPrompt="1"/>
          </p:nvPr>
        </p:nvSpPr>
        <p:spPr>
          <a:xfrm>
            <a:off x="4757157" y="2090157"/>
            <a:ext cx="2677686" cy="2677686"/>
          </a:xfrm>
          <a:prstGeom prst="rect">
            <a:avLst/>
          </a:prstGeom>
          <a:solidFill>
            <a:schemeClr val="tx1"/>
          </a:solidFill>
        </p:spPr>
        <p:txBody>
          <a:bodyPr tIns="365760" anchor="t">
            <a:normAutofit/>
          </a:bodyPr>
          <a:lstStyle>
            <a:lvl1pPr marL="0" indent="0" algn="ctr">
              <a:buNone/>
              <a:defRPr sz="1600" i="1">
                <a:solidFill>
                  <a:schemeClr val="bg1"/>
                </a:solidFill>
              </a:defRPr>
            </a:lvl1pPr>
          </a:lstStyle>
          <a:p>
            <a:r>
              <a:rPr lang="en-US" dirty="0"/>
              <a:t>Insert Your Picture Here</a:t>
            </a:r>
          </a:p>
        </p:txBody>
      </p:sp>
      <p:sp>
        <p:nvSpPr>
          <p:cNvPr id="11" name="Picture Placeholder 10">
            <a:extLst>
              <a:ext uri="{FF2B5EF4-FFF2-40B4-BE49-F238E27FC236}">
                <a16:creationId xmlns:a16="http://schemas.microsoft.com/office/drawing/2014/main" id="{5DC6AC28-B774-4C74-ABD4-87CF3FC533A3}"/>
              </a:ext>
            </a:extLst>
          </p:cNvPr>
          <p:cNvSpPr>
            <a:spLocks noGrp="1"/>
          </p:cNvSpPr>
          <p:nvPr>
            <p:ph type="pic" sz="quarter" idx="13" hasCustomPrompt="1"/>
          </p:nvPr>
        </p:nvSpPr>
        <p:spPr>
          <a:xfrm>
            <a:off x="7862251" y="844819"/>
            <a:ext cx="3923024" cy="3923024"/>
          </a:xfrm>
          <a:prstGeom prst="ellipse">
            <a:avLst/>
          </a:prstGeom>
          <a:solidFill>
            <a:schemeClr val="tx1"/>
          </a:solidFill>
        </p:spPr>
        <p:txBody>
          <a:bodyPr wrap="square" tIns="365760" anchor="t">
            <a:noAutofit/>
          </a:bodyPr>
          <a:lstStyle>
            <a:lvl1pPr marL="0" indent="0" algn="ctr">
              <a:buNone/>
              <a:defRPr sz="1600" i="1">
                <a:solidFill>
                  <a:schemeClr val="bg1"/>
                </a:solidFill>
              </a:defRPr>
            </a:lvl1pPr>
          </a:lstStyle>
          <a:p>
            <a:r>
              <a:rPr lang="en-US" dirty="0"/>
              <a:t>Insert Your Picture Here</a:t>
            </a:r>
          </a:p>
        </p:txBody>
      </p:sp>
      <p:sp>
        <p:nvSpPr>
          <p:cNvPr id="2" name="Text Placeholder 13">
            <a:extLst>
              <a:ext uri="{FF2B5EF4-FFF2-40B4-BE49-F238E27FC236}">
                <a16:creationId xmlns:a16="http://schemas.microsoft.com/office/drawing/2014/main" id="{DB55F5FD-D621-C449-9496-5C8C75723121}"/>
              </a:ext>
              <a:ext uri="{C183D7F6-B498-43B3-948B-1728B52AA6E4}">
                <adec:decorative xmlns:adec="http://schemas.microsoft.com/office/drawing/2017/decorative" val="1"/>
              </a:ext>
            </a:extLst>
          </p:cNvPr>
          <p:cNvSpPr>
            <a:spLocks noGrp="1"/>
          </p:cNvSpPr>
          <p:nvPr>
            <p:ph type="body" sz="quarter" idx="17" hasCustomPrompt="1"/>
          </p:nvPr>
        </p:nvSpPr>
        <p:spPr>
          <a:xfrm>
            <a:off x="6346463" y="3723915"/>
            <a:ext cx="5093208" cy="2651760"/>
          </a:xfrm>
        </p:spPr>
        <p:txBody>
          <a:bodyPr lIns="0" tIns="0" rIns="0" bIns="0" anchor="b">
            <a:noAutofit/>
          </a:bodyPr>
          <a:lstStyle>
            <a:lvl1pPr marL="0" indent="0" algn="r">
              <a:lnSpc>
                <a:spcPct val="60000"/>
              </a:lnSpc>
              <a:spcBef>
                <a:spcPts val="0"/>
              </a:spcBef>
              <a:buNone/>
              <a:defRPr sz="17000" spc="-150" baseline="0">
                <a:solidFill>
                  <a:schemeClr val="tx1">
                    <a:lumMod val="65000"/>
                    <a:lumOff val="35000"/>
                  </a:schemeClr>
                </a:solidFill>
                <a:latin typeface="+mj-lt"/>
              </a:defRPr>
            </a:lvl1pPr>
          </a:lstStyle>
          <a:p>
            <a:pPr lvl="0"/>
            <a:r>
              <a:rPr lang="en-US" dirty="0"/>
              <a:t>and</a:t>
            </a:r>
          </a:p>
        </p:txBody>
      </p:sp>
      <p:sp>
        <p:nvSpPr>
          <p:cNvPr id="13" name="Partner1">
            <a:extLst>
              <a:ext uri="{FF2B5EF4-FFF2-40B4-BE49-F238E27FC236}">
                <a16:creationId xmlns:a16="http://schemas.microsoft.com/office/drawing/2014/main" id="{784F984E-45C3-496E-B4FA-5141F589D1D7}"/>
              </a:ext>
            </a:extLst>
          </p:cNvPr>
          <p:cNvSpPr>
            <a:spLocks noGrp="1"/>
          </p:cNvSpPr>
          <p:nvPr>
            <p:ph type="body" sz="quarter" idx="11" hasCustomPrompt="1"/>
          </p:nvPr>
        </p:nvSpPr>
        <p:spPr>
          <a:xfrm>
            <a:off x="7437817" y="3923510"/>
            <a:ext cx="2845704" cy="1273865"/>
          </a:xfrm>
        </p:spPr>
        <p:txBody>
          <a:bodyPr anchor="b">
            <a:noAutofit/>
          </a:bodyPr>
          <a:lstStyle>
            <a:lvl1pPr marL="0" indent="0">
              <a:lnSpc>
                <a:spcPct val="65000"/>
              </a:lnSpc>
              <a:buNone/>
              <a:defRPr sz="4000" b="1" spc="-100" baseline="0">
                <a:solidFill>
                  <a:schemeClr val="accent1"/>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15" name="Partner2">
            <a:extLst>
              <a:ext uri="{FF2B5EF4-FFF2-40B4-BE49-F238E27FC236}">
                <a16:creationId xmlns:a16="http://schemas.microsoft.com/office/drawing/2014/main" id="{658E42DF-F68C-4D59-98F4-881FDEC2F344}"/>
              </a:ext>
            </a:extLst>
          </p:cNvPr>
          <p:cNvSpPr>
            <a:spLocks noGrp="1"/>
          </p:cNvSpPr>
          <p:nvPr>
            <p:ph type="body" sz="quarter" idx="12" hasCustomPrompt="1"/>
          </p:nvPr>
        </p:nvSpPr>
        <p:spPr>
          <a:xfrm>
            <a:off x="8889357" y="5480273"/>
            <a:ext cx="2529056" cy="1147619"/>
          </a:xfrm>
        </p:spPr>
        <p:txBody>
          <a:bodyPr lIns="0" tIns="0" rIns="0" bIns="0" anchor="t">
            <a:noAutofit/>
          </a:bodyPr>
          <a:lstStyle>
            <a:lvl1pPr marL="0" indent="0" algn="r">
              <a:lnSpc>
                <a:spcPct val="65000"/>
              </a:lnSpc>
              <a:buNone/>
              <a:defRPr sz="4000" spc="-150">
                <a:solidFill>
                  <a:schemeClr val="accent1"/>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171145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X Images Option 1">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41467BD4-C017-430E-9ED3-A2DBF6AE68BC}"/>
              </a:ext>
              <a:ext uri="{C183D7F6-B498-43B3-948B-1728B52AA6E4}">
                <adec:decorative xmlns:adec="http://schemas.microsoft.com/office/drawing/2017/decorative" val="1"/>
              </a:ext>
            </a:extLst>
          </p:cNvPr>
          <p:cNvSpPr/>
          <p:nvPr userDrawn="1"/>
        </p:nvSpPr>
        <p:spPr>
          <a:xfrm flipH="1">
            <a:off x="1272599" y="0"/>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1874246C-F13A-4165-8427-05494C6F2A6F}"/>
              </a:ext>
            </a:extLst>
          </p:cNvPr>
          <p:cNvSpPr>
            <a:spLocks noGrp="1"/>
          </p:cNvSpPr>
          <p:nvPr>
            <p:ph type="pic" sz="quarter" idx="15" hasCustomPrompt="1"/>
          </p:nvPr>
        </p:nvSpPr>
        <p:spPr>
          <a:xfrm>
            <a:off x="0" y="0"/>
            <a:ext cx="6578837" cy="6858000"/>
          </a:xfrm>
          <a:custGeom>
            <a:avLst/>
            <a:gdLst>
              <a:gd name="connsiteX0" fmla="*/ 0 w 6578837"/>
              <a:gd name="connsiteY0" fmla="*/ 0 h 6858000"/>
              <a:gd name="connsiteX1" fmla="*/ 4076256 w 6578837"/>
              <a:gd name="connsiteY1" fmla="*/ 0 h 6858000"/>
              <a:gd name="connsiteX2" fmla="*/ 5168789 w 6578837"/>
              <a:gd name="connsiteY2" fmla="*/ 0 h 6858000"/>
              <a:gd name="connsiteX3" fmla="*/ 5209045 w 6578837"/>
              <a:gd name="connsiteY3" fmla="*/ 76864 h 6858000"/>
              <a:gd name="connsiteX4" fmla="*/ 6556675 w 6578837"/>
              <a:gd name="connsiteY4" fmla="*/ 6533091 h 6858000"/>
              <a:gd name="connsiteX5" fmla="*/ 6532887 w 6578837"/>
              <a:gd name="connsiteY5" fmla="*/ 6858000 h 6858000"/>
              <a:gd name="connsiteX6" fmla="*/ 5440354 w 6578837"/>
              <a:gd name="connsiteY6" fmla="*/ 6858000 h 6858000"/>
              <a:gd name="connsiteX7" fmla="*/ 0 w 657883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8837" h="6858000">
                <a:moveTo>
                  <a:pt x="0" y="0"/>
                </a:moveTo>
                <a:lnTo>
                  <a:pt x="4076256" y="0"/>
                </a:lnTo>
                <a:lnTo>
                  <a:pt x="5168789" y="0"/>
                </a:lnTo>
                <a:lnTo>
                  <a:pt x="5209045" y="76864"/>
                </a:lnTo>
                <a:cubicBezTo>
                  <a:pt x="6205340" y="2040801"/>
                  <a:pt x="6691748" y="4264523"/>
                  <a:pt x="6556675" y="6533091"/>
                </a:cubicBezTo>
                <a:lnTo>
                  <a:pt x="6532887" y="6858000"/>
                </a:lnTo>
                <a:lnTo>
                  <a:pt x="5440354" y="6858000"/>
                </a:lnTo>
                <a:lnTo>
                  <a:pt x="0" y="6858000"/>
                </a:lnTo>
                <a:close/>
              </a:path>
            </a:pathLst>
          </a:custGeom>
          <a:solidFill>
            <a:schemeClr val="bg1">
              <a:lumMod val="95000"/>
            </a:schemeClr>
          </a:solidFill>
        </p:spPr>
        <p:txBody>
          <a:bodyPr wrap="square" tIns="1280160" anchor="t" anchorCtr="0">
            <a:noAutofit/>
          </a:bodyPr>
          <a:lstStyle>
            <a:lvl1pPr marL="0" indent="0" algn="ctr">
              <a:buNone/>
              <a:defRPr i="1"/>
            </a:lvl1pPr>
          </a:lstStyle>
          <a:p>
            <a:r>
              <a:rPr lang="en-US" dirty="0"/>
              <a:t>Insert Your Picture Here</a:t>
            </a:r>
          </a:p>
        </p:txBody>
      </p:sp>
      <p:sp>
        <p:nvSpPr>
          <p:cNvPr id="25" name="Title 1">
            <a:extLst>
              <a:ext uri="{FF2B5EF4-FFF2-40B4-BE49-F238E27FC236}">
                <a16:creationId xmlns:a16="http://schemas.microsoft.com/office/drawing/2014/main" id="{77F877D9-0191-4E5A-9E43-2FC2AA26ACE4}"/>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22" name="Picture Placeholder 21">
            <a:extLst>
              <a:ext uri="{FF2B5EF4-FFF2-40B4-BE49-F238E27FC236}">
                <a16:creationId xmlns:a16="http://schemas.microsoft.com/office/drawing/2014/main" id="{8CE48A28-515A-4541-9B64-6E209B9729E7}"/>
              </a:ext>
            </a:extLst>
          </p:cNvPr>
          <p:cNvSpPr>
            <a:spLocks noGrp="1"/>
          </p:cNvSpPr>
          <p:nvPr>
            <p:ph type="pic" sz="quarter" idx="14" hasCustomPrompt="1"/>
          </p:nvPr>
        </p:nvSpPr>
        <p:spPr>
          <a:xfrm>
            <a:off x="6873300" y="1171968"/>
            <a:ext cx="2158332" cy="2158332"/>
          </a:xfrm>
          <a:prstGeom prst="rect">
            <a:avLst/>
          </a:prstGeom>
          <a:solidFill>
            <a:schemeClr val="bg1">
              <a:lumMod val="95000"/>
            </a:schemeClr>
          </a:solidFill>
        </p:spPr>
        <p:txBody>
          <a:bodyPr wrap="square" tIns="274320" anchor="t" anchorCtr="0">
            <a:noAutofit/>
          </a:bodyPr>
          <a:lstStyle>
            <a:lvl1pPr marL="0" indent="0" algn="ctr">
              <a:buNone/>
              <a:defRPr i="1"/>
            </a:lvl1pPr>
          </a:lstStyle>
          <a:p>
            <a:r>
              <a:rPr lang="en-US" dirty="0"/>
              <a:t>Insert Your Picture Here</a:t>
            </a:r>
          </a:p>
        </p:txBody>
      </p:sp>
      <p:sp>
        <p:nvSpPr>
          <p:cNvPr id="19" name="Picture Placeholder 21">
            <a:extLst>
              <a:ext uri="{FF2B5EF4-FFF2-40B4-BE49-F238E27FC236}">
                <a16:creationId xmlns:a16="http://schemas.microsoft.com/office/drawing/2014/main" id="{E862E647-704D-42AC-AD26-441D105BD805}"/>
              </a:ext>
            </a:extLst>
          </p:cNvPr>
          <p:cNvSpPr>
            <a:spLocks noGrp="1"/>
          </p:cNvSpPr>
          <p:nvPr>
            <p:ph type="pic" sz="quarter" idx="18" hasCustomPrompt="1"/>
          </p:nvPr>
        </p:nvSpPr>
        <p:spPr>
          <a:xfrm>
            <a:off x="6873299" y="3662644"/>
            <a:ext cx="2158332" cy="2158332"/>
          </a:xfrm>
          <a:prstGeom prst="rect">
            <a:avLst/>
          </a:prstGeom>
          <a:solidFill>
            <a:schemeClr val="bg1">
              <a:lumMod val="95000"/>
            </a:schemeClr>
          </a:solidFill>
        </p:spPr>
        <p:txBody>
          <a:bodyPr wrap="square" tIns="274320" anchor="t" anchorCtr="0">
            <a:noAutofit/>
          </a:bodyPr>
          <a:lstStyle>
            <a:lvl1pPr marL="0" indent="0" algn="ctr">
              <a:buNone/>
              <a:defRPr i="1"/>
            </a:lvl1pPr>
          </a:lstStyle>
          <a:p>
            <a:r>
              <a:rPr lang="en-US" dirty="0"/>
              <a:t>Insert Your Picture Here</a:t>
            </a:r>
          </a:p>
        </p:txBody>
      </p:sp>
      <p:sp>
        <p:nvSpPr>
          <p:cNvPr id="18" name="Picture Placeholder 21">
            <a:extLst>
              <a:ext uri="{FF2B5EF4-FFF2-40B4-BE49-F238E27FC236}">
                <a16:creationId xmlns:a16="http://schemas.microsoft.com/office/drawing/2014/main" id="{6F53197A-130C-4EF1-ACFD-E5AF45391C96}"/>
              </a:ext>
            </a:extLst>
          </p:cNvPr>
          <p:cNvSpPr>
            <a:spLocks noGrp="1"/>
          </p:cNvSpPr>
          <p:nvPr>
            <p:ph type="pic" sz="quarter" idx="17" hasCustomPrompt="1"/>
          </p:nvPr>
        </p:nvSpPr>
        <p:spPr>
          <a:xfrm>
            <a:off x="9352657" y="1171968"/>
            <a:ext cx="2158332" cy="2158332"/>
          </a:xfrm>
          <a:prstGeom prst="rect">
            <a:avLst/>
          </a:prstGeom>
          <a:solidFill>
            <a:schemeClr val="bg1">
              <a:lumMod val="95000"/>
            </a:schemeClr>
          </a:solidFill>
        </p:spPr>
        <p:txBody>
          <a:bodyPr wrap="square" tIns="274320" anchor="t" anchorCtr="0">
            <a:noAutofit/>
          </a:bodyPr>
          <a:lstStyle>
            <a:lvl1pPr marL="0" indent="0" algn="ctr">
              <a:buNone/>
              <a:defRPr i="1"/>
            </a:lvl1pPr>
          </a:lstStyle>
          <a:p>
            <a:r>
              <a:rPr lang="en-US" dirty="0"/>
              <a:t>Insert Your Picture Here</a:t>
            </a:r>
          </a:p>
        </p:txBody>
      </p:sp>
      <p:sp>
        <p:nvSpPr>
          <p:cNvPr id="2" name="Text Placeholder 13">
            <a:extLst>
              <a:ext uri="{FF2B5EF4-FFF2-40B4-BE49-F238E27FC236}">
                <a16:creationId xmlns:a16="http://schemas.microsoft.com/office/drawing/2014/main" id="{49054FEE-8C6D-A6BA-1177-F806F7454FBB}"/>
              </a:ext>
              <a:ext uri="{C183D7F6-B498-43B3-948B-1728B52AA6E4}">
                <adec:decorative xmlns:adec="http://schemas.microsoft.com/office/drawing/2017/decorative" val="1"/>
              </a:ext>
            </a:extLst>
          </p:cNvPr>
          <p:cNvSpPr>
            <a:spLocks noGrp="1"/>
          </p:cNvSpPr>
          <p:nvPr>
            <p:ph type="body" sz="quarter" idx="19" hasCustomPrompt="1"/>
          </p:nvPr>
        </p:nvSpPr>
        <p:spPr>
          <a:xfrm>
            <a:off x="9277566" y="5045961"/>
            <a:ext cx="2377440" cy="1234440"/>
          </a:xfrm>
        </p:spPr>
        <p:txBody>
          <a:bodyPr lIns="0" tIns="0" rIns="0" bIns="0" anchor="b">
            <a:noAutofit/>
          </a:bodyPr>
          <a:lstStyle>
            <a:lvl1pPr marL="0" indent="0" algn="r">
              <a:lnSpc>
                <a:spcPct val="60000"/>
              </a:lnSpc>
              <a:spcBef>
                <a:spcPts val="0"/>
              </a:spcBef>
              <a:buNone/>
              <a:defRPr sz="6600" spc="-150" baseline="0">
                <a:solidFill>
                  <a:schemeClr val="accent1"/>
                </a:solidFill>
                <a:latin typeface="+mj-lt"/>
              </a:defRPr>
            </a:lvl1pPr>
          </a:lstStyle>
          <a:p>
            <a:pPr lvl="0"/>
            <a:r>
              <a:rPr lang="en-US" dirty="0"/>
              <a:t>and</a:t>
            </a:r>
          </a:p>
        </p:txBody>
      </p:sp>
      <p:sp>
        <p:nvSpPr>
          <p:cNvPr id="39" name="Partner1">
            <a:extLst>
              <a:ext uri="{FF2B5EF4-FFF2-40B4-BE49-F238E27FC236}">
                <a16:creationId xmlns:a16="http://schemas.microsoft.com/office/drawing/2014/main" id="{568FACEC-D87B-44EA-9EF1-CAA97FF393E3}"/>
              </a:ext>
            </a:extLst>
          </p:cNvPr>
          <p:cNvSpPr>
            <a:spLocks noGrp="1"/>
          </p:cNvSpPr>
          <p:nvPr>
            <p:ph type="body" sz="quarter" idx="11" hasCustomPrompt="1"/>
          </p:nvPr>
        </p:nvSpPr>
        <p:spPr>
          <a:xfrm>
            <a:off x="10074650" y="5416518"/>
            <a:ext cx="1188436" cy="415241"/>
          </a:xfrm>
        </p:spPr>
        <p:txBody>
          <a:bodyPr anchor="b">
            <a:noAutofit/>
          </a:bodyPr>
          <a:lstStyle>
            <a:lvl1pPr marL="0" indent="0">
              <a:lnSpc>
                <a:spcPct val="65000"/>
              </a:lnSpc>
              <a:buNone/>
              <a:defRPr sz="1400" b="1" spc="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40" name="Partner2">
            <a:extLst>
              <a:ext uri="{FF2B5EF4-FFF2-40B4-BE49-F238E27FC236}">
                <a16:creationId xmlns:a16="http://schemas.microsoft.com/office/drawing/2014/main" id="{5D2BC617-5A80-4ED2-AFC3-6CDDAD3A34E1}"/>
              </a:ext>
            </a:extLst>
          </p:cNvPr>
          <p:cNvSpPr>
            <a:spLocks noGrp="1"/>
          </p:cNvSpPr>
          <p:nvPr>
            <p:ph type="body" sz="quarter" idx="12" hasCustomPrompt="1"/>
          </p:nvPr>
        </p:nvSpPr>
        <p:spPr>
          <a:xfrm>
            <a:off x="10499562" y="5928893"/>
            <a:ext cx="1188437" cy="535373"/>
          </a:xfrm>
        </p:spPr>
        <p:txBody>
          <a:bodyPr lIns="0" tIns="0" rIns="0" bIns="0" anchor="t">
            <a:noAutofit/>
          </a:bodyPr>
          <a:lstStyle>
            <a:lvl1pPr marL="0" indent="0" algn="r">
              <a:lnSpc>
                <a:spcPct val="65000"/>
              </a:lnSpc>
              <a:buNone/>
              <a:defRPr sz="1600" spc="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41" name="Date Placeholder 1">
            <a:extLst>
              <a:ext uri="{FF2B5EF4-FFF2-40B4-BE49-F238E27FC236}">
                <a16:creationId xmlns:a16="http://schemas.microsoft.com/office/drawing/2014/main" id="{2000978F-B65A-4F96-A723-FCBFFFDB709D}"/>
              </a:ext>
            </a:extLst>
          </p:cNvPr>
          <p:cNvSpPr>
            <a:spLocks noGrp="1"/>
          </p:cNvSpPr>
          <p:nvPr>
            <p:ph type="dt" sz="half" idx="16"/>
          </p:nvPr>
        </p:nvSpPr>
        <p:spPr>
          <a:xfrm>
            <a:off x="10074650" y="6356350"/>
            <a:ext cx="1580356" cy="365125"/>
          </a:xfrm>
        </p:spPr>
        <p:txBody>
          <a:bodyPr/>
          <a:lstStyle/>
          <a:p>
            <a:fld id="{39B360F8-476B-46A9-AE4D-B70F5EF3C486}" type="datetimeFigureOut">
              <a:rPr lang="en-US" smtClean="0"/>
              <a:pPr/>
              <a:t>7/13/2026</a:t>
            </a:fld>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522932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X Images Option 2">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17B0210-0B8B-43B0-A326-1AC9D4A6D2FE}"/>
              </a:ext>
            </a:extLst>
          </p:cNvPr>
          <p:cNvSpPr>
            <a:spLocks noGrp="1"/>
          </p:cNvSpPr>
          <p:nvPr>
            <p:ph type="pic" sz="quarter" idx="14" hasCustomPrompt="1"/>
          </p:nvPr>
        </p:nvSpPr>
        <p:spPr>
          <a:xfrm>
            <a:off x="0" y="2"/>
            <a:ext cx="2718994" cy="5872039"/>
          </a:xfrm>
          <a:custGeom>
            <a:avLst/>
            <a:gdLst>
              <a:gd name="connsiteX0" fmla="*/ 0 w 2718994"/>
              <a:gd name="connsiteY0" fmla="*/ 0 h 5872039"/>
              <a:gd name="connsiteX1" fmla="*/ 2435594 w 2718994"/>
              <a:gd name="connsiteY1" fmla="*/ 0 h 5872039"/>
              <a:gd name="connsiteX2" fmla="*/ 2507736 w 2718994"/>
              <a:gd name="connsiteY2" fmla="*/ 213210 h 5872039"/>
              <a:gd name="connsiteX3" fmla="*/ 2718994 w 2718994"/>
              <a:gd name="connsiteY3" fmla="*/ 1610549 h 5872039"/>
              <a:gd name="connsiteX4" fmla="*/ 57205 w 2718994"/>
              <a:gd name="connsiteY4" fmla="*/ 5846177 h 5872039"/>
              <a:gd name="connsiteX5" fmla="*/ 0 w 2718994"/>
              <a:gd name="connsiteY5" fmla="*/ 5872039 h 587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8994" h="5872039">
                <a:moveTo>
                  <a:pt x="0" y="0"/>
                </a:moveTo>
                <a:lnTo>
                  <a:pt x="2435594" y="0"/>
                </a:lnTo>
                <a:lnTo>
                  <a:pt x="2507736" y="213210"/>
                </a:lnTo>
                <a:cubicBezTo>
                  <a:pt x="2645032" y="654629"/>
                  <a:pt x="2718994" y="1123952"/>
                  <a:pt x="2718994" y="1610549"/>
                </a:cubicBezTo>
                <a:cubicBezTo>
                  <a:pt x="2718994" y="3475839"/>
                  <a:pt x="1632160" y="5087286"/>
                  <a:pt x="57205" y="5846177"/>
                </a:cubicBezTo>
                <a:lnTo>
                  <a:pt x="0" y="5872039"/>
                </a:lnTo>
                <a:close/>
              </a:path>
            </a:pathLst>
          </a:custGeom>
          <a:solidFill>
            <a:schemeClr val="bg1">
              <a:lumMod val="95000"/>
            </a:schemeClr>
          </a:solidFill>
        </p:spPr>
        <p:txBody>
          <a:bodyPr wrap="square" anchor="ctr">
            <a:noAutofit/>
          </a:bodyPr>
          <a:lstStyle>
            <a:lvl1pPr marL="0" indent="0" algn="ctr">
              <a:buNone/>
              <a:defRPr i="1"/>
            </a:lvl1pPr>
          </a:lstStyle>
          <a:p>
            <a:r>
              <a:rPr lang="en-US" dirty="0"/>
              <a:t>Insert Your Picture Here</a:t>
            </a:r>
          </a:p>
        </p:txBody>
      </p:sp>
      <p:sp>
        <p:nvSpPr>
          <p:cNvPr id="20" name="Freeform: Shape 19">
            <a:extLst>
              <a:ext uri="{FF2B5EF4-FFF2-40B4-BE49-F238E27FC236}">
                <a16:creationId xmlns:a16="http://schemas.microsoft.com/office/drawing/2014/main" id="{41467BD4-C017-430E-9ED3-A2DBF6AE68BC}"/>
              </a:ext>
              <a:ext uri="{C183D7F6-B498-43B3-948B-1728B52AA6E4}">
                <adec:decorative xmlns:adec="http://schemas.microsoft.com/office/drawing/2017/decorative" val="1"/>
              </a:ext>
            </a:extLst>
          </p:cNvPr>
          <p:cNvSpPr/>
          <p:nvPr userDrawn="1"/>
        </p:nvSpPr>
        <p:spPr>
          <a:xfrm flipV="1">
            <a:off x="5220292" y="4010025"/>
            <a:ext cx="2588875" cy="2847975"/>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B134700C-FF3A-45AE-BBEF-11DE9CED9422}"/>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19" name="Picture Placeholder 21">
            <a:extLst>
              <a:ext uri="{FF2B5EF4-FFF2-40B4-BE49-F238E27FC236}">
                <a16:creationId xmlns:a16="http://schemas.microsoft.com/office/drawing/2014/main" id="{E862E647-704D-42AC-AD26-441D105BD805}"/>
              </a:ext>
            </a:extLst>
          </p:cNvPr>
          <p:cNvSpPr>
            <a:spLocks noGrp="1"/>
          </p:cNvSpPr>
          <p:nvPr>
            <p:ph type="pic" sz="quarter" idx="18" hasCustomPrompt="1"/>
          </p:nvPr>
        </p:nvSpPr>
        <p:spPr>
          <a:xfrm>
            <a:off x="876753" y="3407443"/>
            <a:ext cx="2158332" cy="2158332"/>
          </a:xfrm>
          <a:prstGeom prst="ellipse">
            <a:avLst/>
          </a:prstGeom>
          <a:solidFill>
            <a:schemeClr val="bg1">
              <a:lumMod val="95000"/>
            </a:schemeClr>
          </a:solidFill>
        </p:spPr>
        <p:txBody>
          <a:bodyPr wrap="square" anchor="ctr">
            <a:noAutofit/>
          </a:bodyPr>
          <a:lstStyle>
            <a:lvl1pPr marL="0" indent="0" algn="ctr">
              <a:buNone/>
              <a:defRPr i="1"/>
            </a:lvl1pPr>
          </a:lstStyle>
          <a:p>
            <a:r>
              <a:rPr lang="en-US" dirty="0"/>
              <a:t>Insert Your Picture Here</a:t>
            </a:r>
          </a:p>
        </p:txBody>
      </p:sp>
      <p:sp>
        <p:nvSpPr>
          <p:cNvPr id="18" name="Picture Placeholder 21">
            <a:extLst>
              <a:ext uri="{FF2B5EF4-FFF2-40B4-BE49-F238E27FC236}">
                <a16:creationId xmlns:a16="http://schemas.microsoft.com/office/drawing/2014/main" id="{6F53197A-130C-4EF1-ACFD-E5AF45391C96}"/>
              </a:ext>
            </a:extLst>
          </p:cNvPr>
          <p:cNvSpPr>
            <a:spLocks noGrp="1"/>
          </p:cNvSpPr>
          <p:nvPr>
            <p:ph type="pic" sz="quarter" idx="17" hasCustomPrompt="1"/>
          </p:nvPr>
        </p:nvSpPr>
        <p:spPr>
          <a:xfrm>
            <a:off x="2890477" y="1890457"/>
            <a:ext cx="2158332" cy="2158332"/>
          </a:xfrm>
          <a:prstGeom prst="ellipse">
            <a:avLst/>
          </a:prstGeom>
          <a:solidFill>
            <a:schemeClr val="bg1">
              <a:lumMod val="95000"/>
            </a:schemeClr>
          </a:solidFill>
        </p:spPr>
        <p:txBody>
          <a:bodyPr wrap="square" anchor="ctr">
            <a:noAutofit/>
          </a:bodyPr>
          <a:lstStyle>
            <a:lvl1pPr marL="0" indent="0" algn="ctr">
              <a:buNone/>
              <a:defRPr i="1"/>
            </a:lvl1pPr>
          </a:lstStyle>
          <a:p>
            <a:r>
              <a:rPr lang="en-US" dirty="0"/>
              <a:t>Insert Your Picture Here</a:t>
            </a:r>
          </a:p>
        </p:txBody>
      </p:sp>
      <p:sp>
        <p:nvSpPr>
          <p:cNvPr id="2" name="Text Placeholder 13">
            <a:extLst>
              <a:ext uri="{FF2B5EF4-FFF2-40B4-BE49-F238E27FC236}">
                <a16:creationId xmlns:a16="http://schemas.microsoft.com/office/drawing/2014/main" id="{F97623BC-DD85-232B-FD98-703BC3C75A38}"/>
              </a:ext>
              <a:ext uri="{C183D7F6-B498-43B3-948B-1728B52AA6E4}">
                <adec:decorative xmlns:adec="http://schemas.microsoft.com/office/drawing/2017/decorative" val="1"/>
              </a:ext>
            </a:extLst>
          </p:cNvPr>
          <p:cNvSpPr>
            <a:spLocks noGrp="1"/>
          </p:cNvSpPr>
          <p:nvPr>
            <p:ph type="body" sz="quarter" idx="19" hasCustomPrompt="1"/>
          </p:nvPr>
        </p:nvSpPr>
        <p:spPr>
          <a:xfrm>
            <a:off x="2470168" y="3888377"/>
            <a:ext cx="2377440" cy="1234440"/>
          </a:xfrm>
        </p:spPr>
        <p:txBody>
          <a:bodyPr lIns="0" tIns="0" rIns="0" bIns="0" anchor="b">
            <a:noAutofit/>
          </a:bodyPr>
          <a:lstStyle>
            <a:lvl1pPr marL="0" indent="0" algn="r">
              <a:lnSpc>
                <a:spcPct val="60000"/>
              </a:lnSpc>
              <a:spcBef>
                <a:spcPts val="0"/>
              </a:spcBef>
              <a:buNone/>
              <a:defRPr sz="6600" spc="-150" baseline="0">
                <a:solidFill>
                  <a:schemeClr val="accent1">
                    <a:lumMod val="90000"/>
                  </a:schemeClr>
                </a:solidFill>
                <a:latin typeface="+mj-lt"/>
              </a:defRPr>
            </a:lvl1pPr>
          </a:lstStyle>
          <a:p>
            <a:pPr lvl="0"/>
            <a:r>
              <a:rPr lang="en-US" dirty="0"/>
              <a:t>and</a:t>
            </a:r>
          </a:p>
        </p:txBody>
      </p:sp>
      <p:sp>
        <p:nvSpPr>
          <p:cNvPr id="39" name="Partner1">
            <a:extLst>
              <a:ext uri="{FF2B5EF4-FFF2-40B4-BE49-F238E27FC236}">
                <a16:creationId xmlns:a16="http://schemas.microsoft.com/office/drawing/2014/main" id="{568FACEC-D87B-44EA-9EF1-CAA97FF393E3}"/>
              </a:ext>
            </a:extLst>
          </p:cNvPr>
          <p:cNvSpPr>
            <a:spLocks noGrp="1"/>
          </p:cNvSpPr>
          <p:nvPr>
            <p:ph type="body" sz="quarter" idx="11" hasCustomPrompt="1"/>
          </p:nvPr>
        </p:nvSpPr>
        <p:spPr>
          <a:xfrm>
            <a:off x="3263977" y="4260818"/>
            <a:ext cx="1188436" cy="415241"/>
          </a:xfrm>
        </p:spPr>
        <p:txBody>
          <a:bodyPr anchor="b">
            <a:noAutofit/>
          </a:bodyPr>
          <a:lstStyle>
            <a:lvl1pPr marL="0" indent="0">
              <a:lnSpc>
                <a:spcPct val="65000"/>
              </a:lnSpc>
              <a:buNone/>
              <a:defRPr sz="1400" b="1" spc="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40" name="Partner2">
            <a:extLst>
              <a:ext uri="{FF2B5EF4-FFF2-40B4-BE49-F238E27FC236}">
                <a16:creationId xmlns:a16="http://schemas.microsoft.com/office/drawing/2014/main" id="{5D2BC617-5A80-4ED2-AFC3-6CDDAD3A34E1}"/>
              </a:ext>
            </a:extLst>
          </p:cNvPr>
          <p:cNvSpPr>
            <a:spLocks noGrp="1"/>
          </p:cNvSpPr>
          <p:nvPr>
            <p:ph type="body" sz="quarter" idx="12" hasCustomPrompt="1"/>
          </p:nvPr>
        </p:nvSpPr>
        <p:spPr>
          <a:xfrm>
            <a:off x="3688889" y="4773193"/>
            <a:ext cx="1188437" cy="535373"/>
          </a:xfrm>
        </p:spPr>
        <p:txBody>
          <a:bodyPr lIns="0" tIns="0" rIns="0" bIns="0" anchor="t">
            <a:noAutofit/>
          </a:bodyPr>
          <a:lstStyle>
            <a:lvl1pPr marL="0" indent="0" algn="r">
              <a:lnSpc>
                <a:spcPct val="65000"/>
              </a:lnSpc>
              <a:buNone/>
              <a:defRPr sz="1600" spc="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41" name="Date Placeholder 1">
            <a:extLst>
              <a:ext uri="{FF2B5EF4-FFF2-40B4-BE49-F238E27FC236}">
                <a16:creationId xmlns:a16="http://schemas.microsoft.com/office/drawing/2014/main" id="{2000978F-B65A-4F96-A723-FCBFFFDB709D}"/>
              </a:ext>
            </a:extLst>
          </p:cNvPr>
          <p:cNvSpPr>
            <a:spLocks noGrp="1"/>
          </p:cNvSpPr>
          <p:nvPr>
            <p:ph type="dt" sz="half" idx="16"/>
          </p:nvPr>
        </p:nvSpPr>
        <p:spPr>
          <a:xfrm>
            <a:off x="3263977" y="5200650"/>
            <a:ext cx="1580356" cy="365125"/>
          </a:xfrm>
        </p:spPr>
        <p:txBody>
          <a:bodyPr/>
          <a:lstStyle/>
          <a:p>
            <a:fld id="{39B360F8-476B-46A9-AE4D-B70F5EF3C486}" type="datetimeFigureOut">
              <a:rPr lang="en-US" smtClean="0"/>
              <a:pPr/>
              <a:t>7/13/2026</a:t>
            </a:fld>
            <a:endParaRPr lang="en-US"/>
          </a:p>
        </p:txBody>
      </p:sp>
      <p:sp>
        <p:nvSpPr>
          <p:cNvPr id="21" name="Picture Placeholder 20">
            <a:extLst>
              <a:ext uri="{FF2B5EF4-FFF2-40B4-BE49-F238E27FC236}">
                <a16:creationId xmlns:a16="http://schemas.microsoft.com/office/drawing/2014/main" id="{1874246C-F13A-4165-8427-05494C6F2A6F}"/>
              </a:ext>
            </a:extLst>
          </p:cNvPr>
          <p:cNvSpPr>
            <a:spLocks noGrp="1"/>
          </p:cNvSpPr>
          <p:nvPr>
            <p:ph type="pic" sz="quarter" idx="15" hasCustomPrompt="1"/>
          </p:nvPr>
        </p:nvSpPr>
        <p:spPr>
          <a:xfrm>
            <a:off x="5613163" y="0"/>
            <a:ext cx="6578837" cy="6858000"/>
          </a:xfrm>
          <a:prstGeom prst="rect">
            <a:avLst/>
          </a:prstGeom>
          <a:solidFill>
            <a:schemeClr val="bg1">
              <a:lumMod val="95000"/>
            </a:schemeClr>
          </a:solidFill>
        </p:spPr>
        <p:txBody>
          <a:bodyPr wrap="square" anchor="ctr">
            <a:noAutofit/>
          </a:bodyPr>
          <a:lstStyle>
            <a:lvl1pPr marL="0" indent="0" algn="ctr">
              <a:buNone/>
              <a:defRPr i="1"/>
            </a:lvl1pPr>
          </a:lstStyle>
          <a:p>
            <a:r>
              <a:rPr lang="en-US" dirty="0"/>
              <a:t>Insert Your Picture Here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715944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CE622-AF14-4BED-AF39-906C05BB411E}"/>
              </a:ext>
            </a:extLst>
          </p:cNvPr>
          <p:cNvSpPr>
            <a:spLocks noGrp="1"/>
          </p:cNvSpPr>
          <p:nvPr>
            <p:ph type="title"/>
          </p:nvPr>
        </p:nvSpPr>
        <p:spPr>
          <a:xfrm>
            <a:off x="839788" y="457200"/>
            <a:ext cx="3932237" cy="2971800"/>
          </a:xfrm>
        </p:spPr>
        <p:txBody>
          <a:bodyPr anchor="b"/>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929977E0-0E5C-483E-A085-6171B350EA79}"/>
              </a:ext>
            </a:extLst>
          </p:cNvPr>
          <p:cNvSpPr>
            <a:spLocks noGrp="1"/>
          </p:cNvSpPr>
          <p:nvPr>
            <p:ph type="body" sz="half" idx="2"/>
          </p:nvPr>
        </p:nvSpPr>
        <p:spPr>
          <a:xfrm>
            <a:off x="839788" y="3715352"/>
            <a:ext cx="3932237" cy="2153635"/>
          </a:xfrm>
        </p:spPr>
        <p:txBody>
          <a:bodyPr l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0" name="Picture Placeholder 19">
            <a:extLst>
              <a:ext uri="{FF2B5EF4-FFF2-40B4-BE49-F238E27FC236}">
                <a16:creationId xmlns:a16="http://schemas.microsoft.com/office/drawing/2014/main" id="{57F0A909-B9AF-4CEB-A556-404A9B18B4DE}"/>
              </a:ext>
            </a:extLst>
          </p:cNvPr>
          <p:cNvSpPr>
            <a:spLocks noGrp="1"/>
          </p:cNvSpPr>
          <p:nvPr>
            <p:ph type="pic" idx="1" hasCustomPrompt="1"/>
          </p:nvPr>
        </p:nvSpPr>
        <p:spPr>
          <a:xfrm>
            <a:off x="5299076" y="0"/>
            <a:ext cx="6892924" cy="6857999"/>
          </a:xfrm>
          <a:custGeom>
            <a:avLst/>
            <a:gdLst>
              <a:gd name="connsiteX0" fmla="*/ 117354 w 6892924"/>
              <a:gd name="connsiteY0" fmla="*/ 0 h 6857999"/>
              <a:gd name="connsiteX1" fmla="*/ 6892924 w 6892924"/>
              <a:gd name="connsiteY1" fmla="*/ 0 h 6857999"/>
              <a:gd name="connsiteX2" fmla="*/ 6892924 w 6892924"/>
              <a:gd name="connsiteY2" fmla="*/ 6857999 h 6857999"/>
              <a:gd name="connsiteX3" fmla="*/ 1270829 w 6892924"/>
              <a:gd name="connsiteY3" fmla="*/ 6857999 h 6857999"/>
              <a:gd name="connsiteX4" fmla="*/ 1125242 w 6892924"/>
              <a:gd name="connsiteY4" fmla="*/ 6573744 h 6857999"/>
              <a:gd name="connsiteX5" fmla="*/ 0 w 6892924"/>
              <a:gd name="connsiteY5" fmla="*/ 1626625 h 6857999"/>
              <a:gd name="connsiteX6" fmla="*/ 58912 w 6892924"/>
              <a:gd name="connsiteY6" fmla="*/ 45992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2924" h="6857999">
                <a:moveTo>
                  <a:pt x="117354" y="0"/>
                </a:moveTo>
                <a:lnTo>
                  <a:pt x="6892924" y="0"/>
                </a:lnTo>
                <a:lnTo>
                  <a:pt x="6892924" y="6857999"/>
                </a:lnTo>
                <a:lnTo>
                  <a:pt x="1270829" y="6857999"/>
                </a:lnTo>
                <a:lnTo>
                  <a:pt x="1125242" y="6573744"/>
                </a:lnTo>
                <a:cubicBezTo>
                  <a:pt x="404117" y="5077166"/>
                  <a:pt x="0" y="3399089"/>
                  <a:pt x="0" y="1626625"/>
                </a:cubicBezTo>
                <a:cubicBezTo>
                  <a:pt x="0" y="1232744"/>
                  <a:pt x="19955" y="843524"/>
                  <a:pt x="58912" y="459922"/>
                </a:cubicBezTo>
                <a:close/>
              </a:path>
            </a:pathLst>
          </a:custGeom>
          <a:solidFill>
            <a:schemeClr val="bg1">
              <a:lumMod val="95000"/>
            </a:schemeClr>
          </a:solidFill>
        </p:spPr>
        <p:txBody>
          <a:bodyPr wrap="square" anchor="ctr">
            <a:noAutofit/>
          </a:bodyPr>
          <a:lstStyle>
            <a:lvl1pPr marL="0" indent="0" algn="ctr">
              <a:buNone/>
              <a:defRPr sz="18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8" name="Slide Number Placeholder 7">
            <a:extLst>
              <a:ext uri="{FF2B5EF4-FFF2-40B4-BE49-F238E27FC236}">
                <a16:creationId xmlns:a16="http://schemas.microsoft.com/office/drawing/2014/main" id="{65345748-538C-4F70-BEA1-188643E100A8}"/>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3097898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Option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BF6FD243-D4D7-4B71-96F1-26FF4C588224}"/>
              </a:ext>
              <a:ext uri="{C183D7F6-B498-43B3-948B-1728B52AA6E4}">
                <adec:decorative xmlns:adec="http://schemas.microsoft.com/office/drawing/2017/decorative" val="1"/>
              </a:ext>
            </a:extLst>
          </p:cNvPr>
          <p:cNvSpPr/>
          <p:nvPr userDrawn="1"/>
        </p:nvSpPr>
        <p:spPr>
          <a:xfrm flipV="1">
            <a:off x="3606800" y="1381352"/>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ACE622-AF14-4BED-AF39-906C05BB411E}"/>
              </a:ext>
            </a:extLst>
          </p:cNvPr>
          <p:cNvSpPr>
            <a:spLocks noGrp="1"/>
          </p:cNvSpPr>
          <p:nvPr>
            <p:ph type="title"/>
          </p:nvPr>
        </p:nvSpPr>
        <p:spPr>
          <a:xfrm>
            <a:off x="839789" y="457200"/>
            <a:ext cx="2135880" cy="2971800"/>
          </a:xfrm>
        </p:spPr>
        <p:txBody>
          <a:bodyPr anchor="b"/>
          <a:lstStyle>
            <a:lvl1pPr>
              <a:defRPr sz="3200">
                <a:solidFill>
                  <a:schemeClr val="accent1">
                    <a:lumMod val="90000"/>
                  </a:schemeClr>
                </a:solidFill>
              </a:defRPr>
            </a:lvl1pPr>
          </a:lstStyle>
          <a:p>
            <a:r>
              <a:rPr lang="en-US" dirty="0"/>
              <a:t>Click to edit Master title style</a:t>
            </a:r>
          </a:p>
        </p:txBody>
      </p:sp>
      <p:sp>
        <p:nvSpPr>
          <p:cNvPr id="4" name="Text Placeholder 3">
            <a:extLst>
              <a:ext uri="{FF2B5EF4-FFF2-40B4-BE49-F238E27FC236}">
                <a16:creationId xmlns:a16="http://schemas.microsoft.com/office/drawing/2014/main" id="{929977E0-0E5C-483E-A085-6171B350EA79}"/>
              </a:ext>
            </a:extLst>
          </p:cNvPr>
          <p:cNvSpPr>
            <a:spLocks noGrp="1"/>
          </p:cNvSpPr>
          <p:nvPr>
            <p:ph type="body" sz="half" idx="2"/>
          </p:nvPr>
        </p:nvSpPr>
        <p:spPr>
          <a:xfrm>
            <a:off x="839789" y="3715352"/>
            <a:ext cx="2135880" cy="2153635"/>
          </a:xfrm>
        </p:spPr>
        <p:txBody>
          <a:bodyPr lIns="0"/>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9" name="Picture Placeholder 8">
            <a:extLst>
              <a:ext uri="{FF2B5EF4-FFF2-40B4-BE49-F238E27FC236}">
                <a16:creationId xmlns:a16="http://schemas.microsoft.com/office/drawing/2014/main" id="{6D917FDB-196A-44E4-BC0A-BE5B4354B1FF}"/>
              </a:ext>
            </a:extLst>
          </p:cNvPr>
          <p:cNvSpPr>
            <a:spLocks noGrp="1"/>
          </p:cNvSpPr>
          <p:nvPr>
            <p:ph type="pic" idx="1" hasCustomPrompt="1"/>
          </p:nvPr>
        </p:nvSpPr>
        <p:spPr>
          <a:xfrm>
            <a:off x="3155841" y="0"/>
            <a:ext cx="9036159" cy="6857999"/>
          </a:xfrm>
          <a:custGeom>
            <a:avLst/>
            <a:gdLst>
              <a:gd name="connsiteX0" fmla="*/ 117355 w 9036159"/>
              <a:gd name="connsiteY0" fmla="*/ 0 h 6857999"/>
              <a:gd name="connsiteX1" fmla="*/ 9036159 w 9036159"/>
              <a:gd name="connsiteY1" fmla="*/ 0 h 6857999"/>
              <a:gd name="connsiteX2" fmla="*/ 9036159 w 9036159"/>
              <a:gd name="connsiteY2" fmla="*/ 6857999 h 6857999"/>
              <a:gd name="connsiteX3" fmla="*/ 1270830 w 9036159"/>
              <a:gd name="connsiteY3" fmla="*/ 6857999 h 6857999"/>
              <a:gd name="connsiteX4" fmla="*/ 1125243 w 9036159"/>
              <a:gd name="connsiteY4" fmla="*/ 6573744 h 6857999"/>
              <a:gd name="connsiteX5" fmla="*/ 0 w 9036159"/>
              <a:gd name="connsiteY5" fmla="*/ 1626625 h 6857999"/>
              <a:gd name="connsiteX6" fmla="*/ 58913 w 9036159"/>
              <a:gd name="connsiteY6" fmla="*/ 45992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6159" h="6857999">
                <a:moveTo>
                  <a:pt x="117355" y="0"/>
                </a:moveTo>
                <a:lnTo>
                  <a:pt x="9036159" y="0"/>
                </a:lnTo>
                <a:lnTo>
                  <a:pt x="9036159" y="6857999"/>
                </a:lnTo>
                <a:lnTo>
                  <a:pt x="1270830" y="6857999"/>
                </a:lnTo>
                <a:lnTo>
                  <a:pt x="1125243" y="6573744"/>
                </a:lnTo>
                <a:cubicBezTo>
                  <a:pt x="404118" y="5077166"/>
                  <a:pt x="0" y="3399089"/>
                  <a:pt x="0" y="1626625"/>
                </a:cubicBezTo>
                <a:cubicBezTo>
                  <a:pt x="0" y="1232744"/>
                  <a:pt x="19956" y="843524"/>
                  <a:pt x="58913" y="459922"/>
                </a:cubicBezTo>
                <a:close/>
              </a:path>
            </a:pathLst>
          </a:custGeom>
          <a:solidFill>
            <a:schemeClr val="bg1">
              <a:lumMod val="95000"/>
            </a:schemeClr>
          </a:solidFill>
        </p:spPr>
        <p:txBody>
          <a:bodyPr wrap="square" anchor="ctr">
            <a:noAutofit/>
          </a:bodyPr>
          <a:lstStyle>
            <a:lvl1pPr marL="0" indent="0" algn="ctr">
              <a:buNone/>
              <a:defRPr sz="18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8" name="Slide Number Placeholder 7">
            <a:extLst>
              <a:ext uri="{FF2B5EF4-FFF2-40B4-BE49-F238E27FC236}">
                <a16:creationId xmlns:a16="http://schemas.microsoft.com/office/drawing/2014/main" id="{65345748-538C-4F70-BEA1-188643E100A8}"/>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4230710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3" name="Arc 12">
            <a:extLst>
              <a:ext uri="{FF2B5EF4-FFF2-40B4-BE49-F238E27FC236}">
                <a16:creationId xmlns:a16="http://schemas.microsoft.com/office/drawing/2014/main" id="{90F1D572-D498-42B3-B69A-FCB5C7FCF49B}"/>
              </a:ext>
            </a:extLst>
          </p:cNvPr>
          <p:cNvSpPr/>
          <p:nvPr userDrawn="1"/>
        </p:nvSpPr>
        <p:spPr>
          <a:xfrm>
            <a:off x="3691425" y="1086100"/>
            <a:ext cx="1663686" cy="1663683"/>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lumMod val="65000"/>
                </a:schemeClr>
              </a:solidFill>
            </a:endParaRPr>
          </a:p>
        </p:txBody>
      </p:sp>
      <p:sp>
        <p:nvSpPr>
          <p:cNvPr id="10" name="Oval 9">
            <a:extLst>
              <a:ext uri="{FF2B5EF4-FFF2-40B4-BE49-F238E27FC236}">
                <a16:creationId xmlns:a16="http://schemas.microsoft.com/office/drawing/2014/main" id="{C5DA4E8B-D16C-462C-A3C7-ADB471336A9F}"/>
              </a:ext>
              <a:ext uri="{C183D7F6-B498-43B3-948B-1728B52AA6E4}">
                <adec:decorative xmlns:adec="http://schemas.microsoft.com/office/drawing/2017/decorative" val="1"/>
              </a:ext>
            </a:extLst>
          </p:cNvPr>
          <p:cNvSpPr/>
          <p:nvPr userDrawn="1"/>
        </p:nvSpPr>
        <p:spPr>
          <a:xfrm>
            <a:off x="7808286" y="1917941"/>
            <a:ext cx="409648" cy="409648"/>
          </a:xfrm>
          <a:prstGeom prst="ellipse">
            <a:avLst/>
          </a:prstGeom>
          <a:noFill/>
          <a:ln w="133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9862A57B-E382-4DC4-B890-C82A8644FC55}"/>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2" name="Text Placeholder 7">
            <a:extLst>
              <a:ext uri="{FF2B5EF4-FFF2-40B4-BE49-F238E27FC236}">
                <a16:creationId xmlns:a16="http://schemas.microsoft.com/office/drawing/2014/main" id="{C18E6DA9-ADC9-7D55-EB60-FB28E8D8DB45}"/>
              </a:ext>
            </a:extLst>
          </p:cNvPr>
          <p:cNvSpPr>
            <a:spLocks noGrp="1"/>
          </p:cNvSpPr>
          <p:nvPr>
            <p:ph type="body" sz="quarter" idx="16" hasCustomPrompt="1"/>
          </p:nvPr>
        </p:nvSpPr>
        <p:spPr>
          <a:xfrm rot="20700000">
            <a:off x="1978572" y="1664600"/>
            <a:ext cx="1664208" cy="1517904"/>
          </a:xfrm>
          <a:noFill/>
        </p:spPr>
        <p:txBody>
          <a:bodyPr spcFirstLastPara="1" wrap="square" numCol="1" rtlCol="0">
            <a:prstTxWarp prst="textArchUp">
              <a:avLst/>
            </a:prstTxWarp>
            <a:spAutoFit/>
          </a:bodyPr>
          <a:lstStyle>
            <a:lvl1pPr marL="0" indent="0" algn="r">
              <a:lnSpc>
                <a:spcPct val="100000"/>
              </a:lnSpc>
              <a:spcBef>
                <a:spcPts val="0"/>
              </a:spcBef>
              <a:buNone/>
              <a:defRPr lang="en-US" b="1" dirty="0" smtClean="0">
                <a:solidFill>
                  <a:schemeClr val="bg1">
                    <a:lumMod val="65000"/>
                  </a:schemeClr>
                </a:solidFill>
                <a:latin typeface="+mn-lt"/>
              </a:defRPr>
            </a:lvl1pPr>
          </a:lstStyle>
          <a:p>
            <a:pPr marL="0" lvl="0" algn="r"/>
            <a:r>
              <a:rPr lang="en-US" dirty="0"/>
              <a:t>The</a:t>
            </a:r>
          </a:p>
        </p:txBody>
      </p:sp>
      <p:sp>
        <p:nvSpPr>
          <p:cNvPr id="3" name="Text Placeholder 7">
            <a:extLst>
              <a:ext uri="{FF2B5EF4-FFF2-40B4-BE49-F238E27FC236}">
                <a16:creationId xmlns:a16="http://schemas.microsoft.com/office/drawing/2014/main" id="{79C35935-8466-522C-4469-6F69E516C2BC}"/>
              </a:ext>
            </a:extLst>
          </p:cNvPr>
          <p:cNvSpPr>
            <a:spLocks noGrp="1"/>
          </p:cNvSpPr>
          <p:nvPr>
            <p:ph type="body" sz="quarter" idx="15" hasCustomPrompt="1"/>
          </p:nvPr>
        </p:nvSpPr>
        <p:spPr>
          <a:xfrm rot="20700000">
            <a:off x="3609580" y="1272266"/>
            <a:ext cx="1664208" cy="1517904"/>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dirty="0" smtClean="0">
                <a:solidFill>
                  <a:schemeClr val="bg1">
                    <a:lumMod val="65000"/>
                  </a:schemeClr>
                </a:solidFill>
                <a:latin typeface="Sagona Book" panose="02020503050505020204" pitchFamily="18" charset="0"/>
              </a:defRPr>
            </a:lvl1pPr>
          </a:lstStyle>
          <a:p>
            <a:pPr marL="0" lvl="0"/>
            <a:r>
              <a:rPr lang="en-US" dirty="0"/>
              <a:t>wedding of</a:t>
            </a:r>
          </a:p>
        </p:txBody>
      </p:sp>
      <p:sp>
        <p:nvSpPr>
          <p:cNvPr id="15" name="Text Placeholder 13">
            <a:extLst>
              <a:ext uri="{FF2B5EF4-FFF2-40B4-BE49-F238E27FC236}">
                <a16:creationId xmlns:a16="http://schemas.microsoft.com/office/drawing/2014/main" id="{9D6A6A4A-3859-5A1F-C803-A922DE4EE194}"/>
              </a:ext>
              <a:ext uri="{C183D7F6-B498-43B3-948B-1728B52AA6E4}">
                <adec:decorative xmlns:adec="http://schemas.microsoft.com/office/drawing/2017/decorative" val="1"/>
              </a:ext>
            </a:extLst>
          </p:cNvPr>
          <p:cNvSpPr>
            <a:spLocks noGrp="1"/>
          </p:cNvSpPr>
          <p:nvPr>
            <p:ph type="body" sz="quarter" idx="18" hasCustomPrompt="1"/>
          </p:nvPr>
        </p:nvSpPr>
        <p:spPr>
          <a:xfrm>
            <a:off x="3128701" y="2579779"/>
            <a:ext cx="5093208" cy="2651760"/>
          </a:xfrm>
        </p:spPr>
        <p:txBody>
          <a:bodyPr lIns="0" tIns="0" rIns="0" bIns="0" anchor="b">
            <a:noAutofit/>
          </a:bodyPr>
          <a:lstStyle>
            <a:lvl1pPr marL="0" indent="0" algn="r">
              <a:lnSpc>
                <a:spcPct val="60000"/>
              </a:lnSpc>
              <a:spcBef>
                <a:spcPts val="0"/>
              </a:spcBef>
              <a:buNone/>
              <a:defRPr sz="19000" spc="-150" baseline="0">
                <a:solidFill>
                  <a:schemeClr val="tx1">
                    <a:lumMod val="65000"/>
                    <a:lumOff val="35000"/>
                  </a:schemeClr>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p:ph type="body" sz="quarter" idx="11" hasCustomPrompt="1"/>
          </p:nvPr>
        </p:nvSpPr>
        <p:spPr>
          <a:xfrm>
            <a:off x="3598499" y="2605179"/>
            <a:ext cx="2845704" cy="1273865"/>
          </a:xfrm>
        </p:spPr>
        <p:txBody>
          <a:bodyPr anchor="b">
            <a:noAutofit/>
          </a:bodyPr>
          <a:lstStyle>
            <a:lvl1pPr marL="0" indent="0">
              <a:lnSpc>
                <a:spcPct val="65000"/>
              </a:lnSpc>
              <a:buNone/>
              <a:defRPr sz="4000" b="1" spc="-100" baseline="0">
                <a:solidFill>
                  <a:schemeClr val="accent1"/>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p:ph type="body" sz="quarter" idx="12" hasCustomPrompt="1"/>
          </p:nvPr>
        </p:nvSpPr>
        <p:spPr>
          <a:xfrm>
            <a:off x="5199603" y="4278262"/>
            <a:ext cx="2989473" cy="1147619"/>
          </a:xfrm>
        </p:spPr>
        <p:txBody>
          <a:bodyPr lIns="0" tIns="0" rIns="0" bIns="0" anchor="t">
            <a:noAutofit/>
          </a:bodyPr>
          <a:lstStyle>
            <a:lvl1pPr marL="0" indent="0" algn="r">
              <a:lnSpc>
                <a:spcPct val="65000"/>
              </a:lnSpc>
              <a:buNone/>
              <a:defRPr sz="4000" spc="-150">
                <a:solidFill>
                  <a:schemeClr val="accent1"/>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66938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accent1"/>
        </a:solidFill>
        <a:effectLst/>
      </p:bgPr>
    </p:bg>
    <p:spTree>
      <p:nvGrpSpPr>
        <p:cNvPr id="1" name=""/>
        <p:cNvGrpSpPr/>
        <p:nvPr/>
      </p:nvGrpSpPr>
      <p:grpSpPr>
        <a:xfrm>
          <a:off x="0" y="0"/>
          <a:ext cx="0" cy="0"/>
          <a:chOff x="0" y="0"/>
          <a:chExt cx="0" cy="0"/>
        </a:xfrm>
      </p:grpSpPr>
      <p:sp>
        <p:nvSpPr>
          <p:cNvPr id="13" name="Arc 12">
            <a:extLst>
              <a:ext uri="{FF2B5EF4-FFF2-40B4-BE49-F238E27FC236}">
                <a16:creationId xmlns:a16="http://schemas.microsoft.com/office/drawing/2014/main" id="{90F1D572-D498-42B3-B69A-FCB5C7FCF49B}"/>
              </a:ext>
            </a:extLst>
          </p:cNvPr>
          <p:cNvSpPr/>
          <p:nvPr userDrawn="1"/>
        </p:nvSpPr>
        <p:spPr>
          <a:xfrm>
            <a:off x="3691425" y="1086100"/>
            <a:ext cx="1663686" cy="1663683"/>
          </a:xfrm>
          <a:prstGeom prst="arc">
            <a:avLst>
              <a:gd name="adj1" fmla="val 1700406"/>
              <a:gd name="adj2" fmla="val 4849921"/>
            </a:avLst>
          </a:prstGeom>
          <a:noFill/>
          <a:ln w="3175">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lumMod val="75000"/>
                </a:schemeClr>
              </a:solidFill>
            </a:endParaRPr>
          </a:p>
        </p:txBody>
      </p:sp>
      <p:sp>
        <p:nvSpPr>
          <p:cNvPr id="10" name="Oval 9">
            <a:extLst>
              <a:ext uri="{FF2B5EF4-FFF2-40B4-BE49-F238E27FC236}">
                <a16:creationId xmlns:a16="http://schemas.microsoft.com/office/drawing/2014/main" id="{C275DDB9-133E-4DE5-8FDC-0029E109443E}"/>
              </a:ext>
              <a:ext uri="{C183D7F6-B498-43B3-948B-1728B52AA6E4}">
                <adec:decorative xmlns:adec="http://schemas.microsoft.com/office/drawing/2017/decorative" val="1"/>
              </a:ext>
            </a:extLst>
          </p:cNvPr>
          <p:cNvSpPr/>
          <p:nvPr userDrawn="1"/>
        </p:nvSpPr>
        <p:spPr>
          <a:xfrm>
            <a:off x="7808286" y="1917941"/>
            <a:ext cx="409648" cy="409648"/>
          </a:xfrm>
          <a:prstGeom prst="ellipse">
            <a:avLst/>
          </a:prstGeom>
          <a:noFill/>
          <a:ln w="133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6C4B990-16A5-48DA-AC2C-E2BA8E8F78C4}"/>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2" name="Text Placeholder 7">
            <a:extLst>
              <a:ext uri="{FF2B5EF4-FFF2-40B4-BE49-F238E27FC236}">
                <a16:creationId xmlns:a16="http://schemas.microsoft.com/office/drawing/2014/main" id="{946A55C0-0872-2E26-2A34-D86DA7737C9E}"/>
              </a:ext>
            </a:extLst>
          </p:cNvPr>
          <p:cNvSpPr>
            <a:spLocks noGrp="1"/>
          </p:cNvSpPr>
          <p:nvPr>
            <p:ph type="body" sz="quarter" idx="16" hasCustomPrompt="1"/>
          </p:nvPr>
        </p:nvSpPr>
        <p:spPr>
          <a:xfrm rot="20700000">
            <a:off x="1978572" y="1664600"/>
            <a:ext cx="1664208" cy="1517904"/>
          </a:xfrm>
          <a:noFill/>
        </p:spPr>
        <p:txBody>
          <a:bodyPr spcFirstLastPara="1" wrap="square" numCol="1" rtlCol="0">
            <a:prstTxWarp prst="textArchUp">
              <a:avLst/>
            </a:prstTxWarp>
            <a:spAutoFit/>
          </a:bodyPr>
          <a:lstStyle>
            <a:lvl1pPr marL="0" indent="0" algn="r">
              <a:lnSpc>
                <a:spcPct val="100000"/>
              </a:lnSpc>
              <a:spcBef>
                <a:spcPts val="0"/>
              </a:spcBef>
              <a:buNone/>
              <a:defRPr lang="en-US" b="1" dirty="0" smtClean="0">
                <a:solidFill>
                  <a:schemeClr val="accent1">
                    <a:lumMod val="75000"/>
                  </a:schemeClr>
                </a:solidFill>
                <a:latin typeface="+mn-lt"/>
              </a:defRPr>
            </a:lvl1pPr>
          </a:lstStyle>
          <a:p>
            <a:pPr marL="0" lvl="0" algn="r"/>
            <a:r>
              <a:rPr lang="en-US" dirty="0"/>
              <a:t>The</a:t>
            </a:r>
          </a:p>
        </p:txBody>
      </p:sp>
      <p:sp>
        <p:nvSpPr>
          <p:cNvPr id="3" name="Text Placeholder 7">
            <a:extLst>
              <a:ext uri="{FF2B5EF4-FFF2-40B4-BE49-F238E27FC236}">
                <a16:creationId xmlns:a16="http://schemas.microsoft.com/office/drawing/2014/main" id="{55FFEF51-3C01-1469-155C-75783923996D}"/>
              </a:ext>
            </a:extLst>
          </p:cNvPr>
          <p:cNvSpPr>
            <a:spLocks noGrp="1"/>
          </p:cNvSpPr>
          <p:nvPr>
            <p:ph type="body" sz="quarter" idx="15" hasCustomPrompt="1"/>
          </p:nvPr>
        </p:nvSpPr>
        <p:spPr>
          <a:xfrm rot="20700000">
            <a:off x="3609580" y="1272266"/>
            <a:ext cx="1664208" cy="1517904"/>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dirty="0" smtClean="0">
                <a:solidFill>
                  <a:schemeClr val="accent1">
                    <a:lumMod val="75000"/>
                  </a:schemeClr>
                </a:solidFill>
                <a:latin typeface="Sagona Book" panose="02020503050505020204" pitchFamily="18" charset="0"/>
              </a:defRPr>
            </a:lvl1pPr>
          </a:lstStyle>
          <a:p>
            <a:pPr marL="0" lvl="0"/>
            <a:r>
              <a:rPr lang="en-US" dirty="0"/>
              <a:t>wedding of</a:t>
            </a:r>
          </a:p>
        </p:txBody>
      </p:sp>
      <p:sp>
        <p:nvSpPr>
          <p:cNvPr id="14" name="Text Placeholder 13">
            <a:extLst>
              <a:ext uri="{FF2B5EF4-FFF2-40B4-BE49-F238E27FC236}">
                <a16:creationId xmlns:a16="http://schemas.microsoft.com/office/drawing/2014/main" id="{5F33F514-AEE7-C57D-E9C3-12475027A476}"/>
              </a:ext>
              <a:ext uri="{C183D7F6-B498-43B3-948B-1728B52AA6E4}">
                <adec:decorative xmlns:adec="http://schemas.microsoft.com/office/drawing/2017/decorative" val="1"/>
              </a:ext>
            </a:extLst>
          </p:cNvPr>
          <p:cNvSpPr>
            <a:spLocks noGrp="1"/>
          </p:cNvSpPr>
          <p:nvPr>
            <p:ph type="body" sz="quarter" idx="17" hasCustomPrompt="1"/>
          </p:nvPr>
        </p:nvSpPr>
        <p:spPr>
          <a:xfrm>
            <a:off x="3128701" y="2579779"/>
            <a:ext cx="5093208" cy="2651760"/>
          </a:xfrm>
        </p:spPr>
        <p:txBody>
          <a:bodyPr lIns="0" tIns="0" rIns="0" bIns="0" anchor="b">
            <a:noAutofit/>
          </a:bodyPr>
          <a:lstStyle>
            <a:lvl1pPr marL="0" indent="0" algn="r">
              <a:lnSpc>
                <a:spcPct val="60000"/>
              </a:lnSpc>
              <a:spcBef>
                <a:spcPts val="0"/>
              </a:spcBef>
              <a:buNone/>
              <a:defRPr sz="19000" spc="-150" baseline="0">
                <a:solidFill>
                  <a:schemeClr val="accent1">
                    <a:lumMod val="90000"/>
                  </a:schemeClr>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p:ph type="body" sz="quarter" idx="11" hasCustomPrompt="1"/>
          </p:nvPr>
        </p:nvSpPr>
        <p:spPr>
          <a:xfrm>
            <a:off x="3598499" y="2605179"/>
            <a:ext cx="2845704" cy="1273865"/>
          </a:xfrm>
        </p:spPr>
        <p:txBody>
          <a:bodyPr anchor="b">
            <a:noAutofit/>
          </a:bodyPr>
          <a:lstStyle>
            <a:lvl1pPr marL="0" indent="0">
              <a:lnSpc>
                <a:spcPct val="65000"/>
              </a:lnSpc>
              <a:buNone/>
              <a:defRPr sz="4000" b="1" spc="-100" baseline="0">
                <a:solidFill>
                  <a:schemeClr val="tx1">
                    <a:lumMod val="85000"/>
                    <a:lumOff val="1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p:ph type="body" sz="quarter" idx="12" hasCustomPrompt="1"/>
          </p:nvPr>
        </p:nvSpPr>
        <p:spPr>
          <a:xfrm>
            <a:off x="5199603" y="4278262"/>
            <a:ext cx="2989473" cy="1147619"/>
          </a:xfrm>
        </p:spPr>
        <p:txBody>
          <a:bodyPr lIns="0" tIns="0" rIns="0" bIns="0" anchor="t">
            <a:noAutofit/>
          </a:bodyPr>
          <a:lstStyle>
            <a:lvl1pPr marL="0" indent="0" algn="r">
              <a:lnSpc>
                <a:spcPct val="65000"/>
              </a:lnSpc>
              <a:buNone/>
              <a:defRPr sz="4000" spc="-150">
                <a:solidFill>
                  <a:schemeClr val="tx1">
                    <a:lumMod val="85000"/>
                    <a:lumOff val="1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4265317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Option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41467BD4-C017-430E-9ED3-A2DBF6AE68BC}"/>
              </a:ext>
              <a:ext uri="{C183D7F6-B498-43B3-948B-1728B52AA6E4}">
                <adec:decorative xmlns:adec="http://schemas.microsoft.com/office/drawing/2017/decorative" val="1"/>
              </a:ext>
            </a:extLst>
          </p:cNvPr>
          <p:cNvSpPr/>
          <p:nvPr userDrawn="1"/>
        </p:nvSpPr>
        <p:spPr>
          <a:xfrm flipH="1">
            <a:off x="3033486" y="0"/>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510A9B39-FC82-43E5-A12B-25304A2219DB}"/>
              </a:ext>
            </a:extLst>
          </p:cNvPr>
          <p:cNvSpPr>
            <a:spLocks noGrp="1"/>
          </p:cNvSpPr>
          <p:nvPr>
            <p:ph type="pic" sz="quarter" idx="13" hasCustomPrompt="1"/>
          </p:nvPr>
        </p:nvSpPr>
        <p:spPr>
          <a:xfrm>
            <a:off x="0" y="0"/>
            <a:ext cx="7344229" cy="6858000"/>
          </a:xfrm>
          <a:solidFill>
            <a:schemeClr val="tx1"/>
          </a:solidFill>
        </p:spPr>
        <p:txBody>
          <a:bodyPr lIns="274320" anchor="ctr"/>
          <a:lstStyle>
            <a:lvl1pPr marL="0" indent="0" algn="l">
              <a:buNone/>
              <a:defRPr i="1">
                <a:solidFill>
                  <a:schemeClr val="bg1"/>
                </a:solidFill>
              </a:defRPr>
            </a:lvl1pPr>
          </a:lstStyle>
          <a:p>
            <a:r>
              <a:rPr lang="en-US" dirty="0"/>
              <a:t>Insert Your Picture Here</a:t>
            </a:r>
          </a:p>
        </p:txBody>
      </p:sp>
      <p:sp>
        <p:nvSpPr>
          <p:cNvPr id="14" name="Title 1">
            <a:extLst>
              <a:ext uri="{FF2B5EF4-FFF2-40B4-BE49-F238E27FC236}">
                <a16:creationId xmlns:a16="http://schemas.microsoft.com/office/drawing/2014/main" id="{F921487E-866D-43CE-9CA0-C24DCC2C4D97}"/>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2" name="Text Placeholder 7">
            <a:extLst>
              <a:ext uri="{FF2B5EF4-FFF2-40B4-BE49-F238E27FC236}">
                <a16:creationId xmlns:a16="http://schemas.microsoft.com/office/drawing/2014/main" id="{85C2EEC8-D372-5EF0-E770-C6C77D0D7266}"/>
              </a:ext>
            </a:extLst>
          </p:cNvPr>
          <p:cNvSpPr>
            <a:spLocks noGrp="1"/>
          </p:cNvSpPr>
          <p:nvPr>
            <p:ph type="body" sz="quarter" idx="16" hasCustomPrompt="1"/>
          </p:nvPr>
        </p:nvSpPr>
        <p:spPr>
          <a:xfrm rot="20700000">
            <a:off x="6626102" y="3566804"/>
            <a:ext cx="1664208" cy="1517904"/>
          </a:xfrm>
          <a:noFill/>
        </p:spPr>
        <p:txBody>
          <a:bodyPr spcFirstLastPara="1" wrap="square" numCol="1" rtlCol="0">
            <a:prstTxWarp prst="textArchUp">
              <a:avLst/>
            </a:prstTxWarp>
            <a:spAutoFit/>
          </a:bodyPr>
          <a:lstStyle>
            <a:lvl1pPr marL="0" indent="0" algn="r">
              <a:lnSpc>
                <a:spcPct val="100000"/>
              </a:lnSpc>
              <a:spcBef>
                <a:spcPts val="0"/>
              </a:spcBef>
              <a:buNone/>
              <a:defRPr lang="en-US" b="1" dirty="0" smtClean="0">
                <a:solidFill>
                  <a:schemeClr val="bg1">
                    <a:lumMod val="65000"/>
                  </a:schemeClr>
                </a:solidFill>
                <a:latin typeface="+mn-lt"/>
              </a:defRPr>
            </a:lvl1pPr>
          </a:lstStyle>
          <a:p>
            <a:pPr marL="0" lvl="0" algn="r"/>
            <a:r>
              <a:rPr lang="en-US" dirty="0"/>
              <a:t>The</a:t>
            </a:r>
          </a:p>
        </p:txBody>
      </p:sp>
      <p:sp>
        <p:nvSpPr>
          <p:cNvPr id="3" name="Text Placeholder 7">
            <a:extLst>
              <a:ext uri="{FF2B5EF4-FFF2-40B4-BE49-F238E27FC236}">
                <a16:creationId xmlns:a16="http://schemas.microsoft.com/office/drawing/2014/main" id="{EC8EFF43-B953-DE46-B68B-D51321D33A3C}"/>
              </a:ext>
            </a:extLst>
          </p:cNvPr>
          <p:cNvSpPr>
            <a:spLocks noGrp="1"/>
          </p:cNvSpPr>
          <p:nvPr>
            <p:ph type="body" sz="quarter" idx="15" hasCustomPrompt="1"/>
          </p:nvPr>
        </p:nvSpPr>
        <p:spPr>
          <a:xfrm rot="20700000">
            <a:off x="8257110" y="3174470"/>
            <a:ext cx="1664208" cy="1517904"/>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dirty="0" smtClean="0">
                <a:solidFill>
                  <a:schemeClr val="bg1">
                    <a:lumMod val="65000"/>
                  </a:schemeClr>
                </a:solidFill>
                <a:latin typeface="Sagona Book" panose="02020503050505020204" pitchFamily="18" charset="0"/>
              </a:defRPr>
            </a:lvl1pPr>
          </a:lstStyle>
          <a:p>
            <a:pPr marL="0" lvl="0"/>
            <a:r>
              <a:rPr lang="en-US" dirty="0"/>
              <a:t>wedding of</a:t>
            </a:r>
          </a:p>
        </p:txBody>
      </p:sp>
      <p:sp>
        <p:nvSpPr>
          <p:cNvPr id="12" name="Text Placeholder 13">
            <a:extLst>
              <a:ext uri="{FF2B5EF4-FFF2-40B4-BE49-F238E27FC236}">
                <a16:creationId xmlns:a16="http://schemas.microsoft.com/office/drawing/2014/main" id="{531287BC-E392-79F1-F158-EC6245614E57}"/>
              </a:ext>
              <a:ext uri="{C183D7F6-B498-43B3-948B-1728B52AA6E4}">
                <adec:decorative xmlns:adec="http://schemas.microsoft.com/office/drawing/2017/decorative" val="1"/>
              </a:ext>
            </a:extLst>
          </p:cNvPr>
          <p:cNvSpPr>
            <a:spLocks noGrp="1"/>
          </p:cNvSpPr>
          <p:nvPr>
            <p:ph type="body" sz="quarter" idx="17" hasCustomPrompt="1"/>
          </p:nvPr>
        </p:nvSpPr>
        <p:spPr>
          <a:xfrm>
            <a:off x="8079745" y="4817516"/>
            <a:ext cx="2871216" cy="1499616"/>
          </a:xfrm>
        </p:spPr>
        <p:txBody>
          <a:bodyPr lIns="0" tIns="0" rIns="0" bIns="0" anchor="b">
            <a:noAutofit/>
          </a:bodyPr>
          <a:lstStyle>
            <a:lvl1pPr marL="0" indent="0" algn="r">
              <a:lnSpc>
                <a:spcPct val="60000"/>
              </a:lnSpc>
              <a:spcBef>
                <a:spcPts val="0"/>
              </a:spcBef>
              <a:buNone/>
              <a:defRPr sz="11000" spc="-150" baseline="0">
                <a:solidFill>
                  <a:schemeClr val="tx1">
                    <a:lumMod val="65000"/>
                    <a:lumOff val="35000"/>
                  </a:schemeClr>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p:ph type="body" sz="quarter" idx="11" hasCustomPrompt="1"/>
          </p:nvPr>
        </p:nvSpPr>
        <p:spPr>
          <a:xfrm>
            <a:off x="8312031" y="4863120"/>
            <a:ext cx="2257073" cy="719064"/>
          </a:xfrm>
        </p:spPr>
        <p:txBody>
          <a:bodyPr anchor="b">
            <a:noAutofit/>
          </a:bodyPr>
          <a:lstStyle>
            <a:lvl1pPr marL="0" indent="0">
              <a:lnSpc>
                <a:spcPct val="65000"/>
              </a:lnSpc>
              <a:buNone/>
              <a:defRPr sz="2800" b="1" spc="-100" baseline="0">
                <a:solidFill>
                  <a:schemeClr val="accent1"/>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p:ph type="body" sz="quarter" idx="12" hasCustomPrompt="1"/>
          </p:nvPr>
        </p:nvSpPr>
        <p:spPr>
          <a:xfrm>
            <a:off x="8526784" y="5706199"/>
            <a:ext cx="2419350" cy="647801"/>
          </a:xfrm>
        </p:spPr>
        <p:txBody>
          <a:bodyPr lIns="0" tIns="0" rIns="0" bIns="0" anchor="t">
            <a:noAutofit/>
          </a:bodyPr>
          <a:lstStyle>
            <a:lvl1pPr marL="0" indent="0" algn="r">
              <a:lnSpc>
                <a:spcPct val="65000"/>
              </a:lnSpc>
              <a:buNone/>
              <a:defRPr sz="3000" spc="-150">
                <a:solidFill>
                  <a:schemeClr val="accent1"/>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11" name="Date Placeholder 10">
            <a:extLst>
              <a:ext uri="{FF2B5EF4-FFF2-40B4-BE49-F238E27FC236}">
                <a16:creationId xmlns:a16="http://schemas.microsoft.com/office/drawing/2014/main" id="{C7C8BCA2-769C-41F5-845B-9C39193579A5}"/>
              </a:ext>
            </a:extLst>
          </p:cNvPr>
          <p:cNvSpPr>
            <a:spLocks noGrp="1"/>
          </p:cNvSpPr>
          <p:nvPr>
            <p:ph type="dt" sz="half" idx="14"/>
          </p:nvPr>
        </p:nvSpPr>
        <p:spPr>
          <a:xfrm>
            <a:off x="8610600" y="6356350"/>
            <a:ext cx="2341884" cy="365125"/>
          </a:xfrm>
        </p:spPr>
        <p:txBody>
          <a:bodyPr/>
          <a:lstStyle>
            <a:lvl1pPr>
              <a:defRPr>
                <a:latin typeface="ManzoorNaskh" panose="02000500000000000000" pitchFamily="2" charset="-78"/>
                <a:cs typeface="_Khat_Manzoor_BAFC" panose="02000000000000000000" pitchFamily="2" charset="-78"/>
              </a:defRPr>
            </a:lvl1pPr>
          </a:lstStyle>
          <a:p>
            <a:fld id="{39B360F8-476B-46A9-AE4D-B70F5EF3C486}" type="datetimeFigureOut">
              <a:rPr lang="en-US" smtClean="0"/>
              <a:pPr/>
              <a:t>7/13/2026</a:t>
            </a:fld>
            <a:endParaRPr lang="en-US" dirty="0"/>
          </a:p>
        </p:txBody>
      </p:sp>
      <p:sp>
        <p:nvSpPr>
          <p:cNvPr id="19" name="Arc 18">
            <a:extLst>
              <a:ext uri="{FF2B5EF4-FFF2-40B4-BE49-F238E27FC236}">
                <a16:creationId xmlns:a16="http://schemas.microsoft.com/office/drawing/2014/main" id="{6D48354E-66C5-4E48-A471-919899211D6C}"/>
              </a:ext>
            </a:extLst>
          </p:cNvPr>
          <p:cNvSpPr/>
          <p:nvPr userDrawn="1"/>
        </p:nvSpPr>
        <p:spPr>
          <a:xfrm>
            <a:off x="8345327" y="2991100"/>
            <a:ext cx="1663686" cy="1663683"/>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lumMod val="65000"/>
                </a:schemeClr>
              </a:solidFill>
            </a:endParaRPr>
          </a:p>
        </p:txBody>
      </p:sp>
      <p:sp>
        <p:nvSpPr>
          <p:cNvPr id="21" name="Oval 20">
            <a:extLst>
              <a:ext uri="{FF2B5EF4-FFF2-40B4-BE49-F238E27FC236}">
                <a16:creationId xmlns:a16="http://schemas.microsoft.com/office/drawing/2014/main" id="{12846EC3-36A8-41B3-8C58-C43F30BFDC1E}"/>
              </a:ext>
              <a:ext uri="{C183D7F6-B498-43B3-948B-1728B52AA6E4}">
                <adec:decorative xmlns:adec="http://schemas.microsoft.com/office/drawing/2017/decorative" val="1"/>
              </a:ext>
            </a:extLst>
          </p:cNvPr>
          <p:cNvSpPr/>
          <p:nvPr userDrawn="1"/>
        </p:nvSpPr>
        <p:spPr>
          <a:xfrm>
            <a:off x="10019054" y="3468760"/>
            <a:ext cx="495674" cy="495674"/>
          </a:xfrm>
          <a:prstGeom prst="ellipse">
            <a:avLst/>
          </a:prstGeom>
          <a:noFill/>
          <a:ln w="203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dirty="0"/>
          </a:p>
        </p:txBody>
      </p:sp>
    </p:spTree>
    <p:extLst>
      <p:ext uri="{BB962C8B-B14F-4D97-AF65-F5344CB8AC3E}">
        <p14:creationId xmlns:p14="http://schemas.microsoft.com/office/powerpoint/2010/main" val="1357427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with Nam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CA07F-79C6-4BAE-A115-34FEABBF8033}"/>
              </a:ext>
              <a:ext uri="{C183D7F6-B498-43B3-948B-1728B52AA6E4}">
                <adec:decorative xmlns:adec="http://schemas.microsoft.com/office/drawing/2017/decorative" val="1"/>
              </a:ext>
            </a:extLst>
          </p:cNvPr>
          <p:cNvSpPr/>
          <p:nvPr userDrawn="1"/>
        </p:nvSpPr>
        <p:spPr>
          <a:xfrm>
            <a:off x="4318000" y="0"/>
            <a:ext cx="787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F2C5DF-BD52-4A84-A121-97A7665D214D}"/>
              </a:ext>
            </a:extLst>
          </p:cNvPr>
          <p:cNvSpPr>
            <a:spLocks noGrp="1"/>
          </p:cNvSpPr>
          <p:nvPr>
            <p:ph type="ctrTitle"/>
          </p:nvPr>
        </p:nvSpPr>
        <p:spPr>
          <a:xfrm>
            <a:off x="5003800" y="2468563"/>
            <a:ext cx="6502400" cy="2387600"/>
          </a:xfrm>
        </p:spPr>
        <p:txBody>
          <a:bodyPr lIns="0" tIns="0" rIns="0" bIns="0" anchor="b">
            <a:noAutofit/>
          </a:bodyPr>
          <a:lstStyle>
            <a:lvl1pPr algn="l">
              <a:lnSpc>
                <a:spcPct val="80000"/>
              </a:lnSpc>
              <a:defRPr sz="6000" spc="-150">
                <a:solidFill>
                  <a:schemeClr val="tx1">
                    <a:lumMod val="75000"/>
                    <a:lumOff val="2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76670953-A9F0-4EF2-B322-EB929FD558A0}"/>
              </a:ext>
            </a:extLst>
          </p:cNvPr>
          <p:cNvSpPr>
            <a:spLocks noGrp="1"/>
          </p:cNvSpPr>
          <p:nvPr>
            <p:ph type="subTitle" idx="1"/>
          </p:nvPr>
        </p:nvSpPr>
        <p:spPr>
          <a:xfrm>
            <a:off x="5003800" y="5067300"/>
            <a:ext cx="6502400" cy="901700"/>
          </a:xfrm>
        </p:spPr>
        <p:txBody>
          <a:bodyPr lIns="0" tIns="0" rIns="0" bIns="0">
            <a:noAutofit/>
          </a:bodyPr>
          <a:lstStyle>
            <a:lvl1pPr marL="0" indent="0" algn="l">
              <a:lnSpc>
                <a:spcPct val="80000"/>
              </a:lnSpc>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Text Placeholder 7">
            <a:extLst>
              <a:ext uri="{FF2B5EF4-FFF2-40B4-BE49-F238E27FC236}">
                <a16:creationId xmlns:a16="http://schemas.microsoft.com/office/drawing/2014/main" id="{9AD6F027-FF17-07F5-30A2-21733DA9EAD5}"/>
              </a:ext>
            </a:extLst>
          </p:cNvPr>
          <p:cNvSpPr>
            <a:spLocks noGrp="1"/>
          </p:cNvSpPr>
          <p:nvPr>
            <p:ph type="body" sz="quarter" idx="16" hasCustomPrompt="1"/>
          </p:nvPr>
        </p:nvSpPr>
        <p:spPr>
          <a:xfrm rot="20700000">
            <a:off x="-685609" y="3188233"/>
            <a:ext cx="1664208" cy="1517904"/>
          </a:xfrm>
          <a:noFill/>
        </p:spPr>
        <p:txBody>
          <a:bodyPr spcFirstLastPara="1" wrap="square" numCol="1" rtlCol="0">
            <a:prstTxWarp prst="textArchUp">
              <a:avLst/>
            </a:prstTxWarp>
            <a:spAutoFit/>
          </a:bodyPr>
          <a:lstStyle>
            <a:lvl1pPr marL="0" indent="0" algn="r">
              <a:lnSpc>
                <a:spcPct val="100000"/>
              </a:lnSpc>
              <a:spcBef>
                <a:spcPts val="0"/>
              </a:spcBef>
              <a:buNone/>
              <a:defRPr lang="en-US" b="1" dirty="0" smtClean="0">
                <a:solidFill>
                  <a:schemeClr val="tx1">
                    <a:lumMod val="85000"/>
                    <a:lumOff val="15000"/>
                  </a:schemeClr>
                </a:solidFill>
                <a:latin typeface="+mn-lt"/>
              </a:defRPr>
            </a:lvl1pPr>
          </a:lstStyle>
          <a:p>
            <a:pPr marL="0" lvl="0" algn="r"/>
            <a:r>
              <a:rPr lang="en-US" dirty="0"/>
              <a:t>The</a:t>
            </a:r>
          </a:p>
        </p:txBody>
      </p:sp>
      <p:sp>
        <p:nvSpPr>
          <p:cNvPr id="11" name="Text Placeholder 7">
            <a:extLst>
              <a:ext uri="{FF2B5EF4-FFF2-40B4-BE49-F238E27FC236}">
                <a16:creationId xmlns:a16="http://schemas.microsoft.com/office/drawing/2014/main" id="{DF7F7314-1920-E891-A628-7B4C9B61DDB9}"/>
              </a:ext>
            </a:extLst>
          </p:cNvPr>
          <p:cNvSpPr>
            <a:spLocks noGrp="1"/>
          </p:cNvSpPr>
          <p:nvPr>
            <p:ph type="body" sz="quarter" idx="15" hasCustomPrompt="1"/>
          </p:nvPr>
        </p:nvSpPr>
        <p:spPr>
          <a:xfrm rot="20700000">
            <a:off x="945399" y="2795899"/>
            <a:ext cx="1664208" cy="1517904"/>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dirty="0" smtClean="0">
                <a:solidFill>
                  <a:schemeClr val="tx1">
                    <a:lumMod val="85000"/>
                    <a:lumOff val="15000"/>
                  </a:schemeClr>
                </a:solidFill>
                <a:latin typeface="Sagona Book" panose="02020503050505020204" pitchFamily="18" charset="0"/>
              </a:defRPr>
            </a:lvl1pPr>
          </a:lstStyle>
          <a:p>
            <a:pPr marL="0" lvl="0"/>
            <a:r>
              <a:rPr lang="en-US" dirty="0"/>
              <a:t>wedding of</a:t>
            </a:r>
          </a:p>
        </p:txBody>
      </p:sp>
      <p:sp>
        <p:nvSpPr>
          <p:cNvPr id="16" name="Text Placeholder 13">
            <a:extLst>
              <a:ext uri="{FF2B5EF4-FFF2-40B4-BE49-F238E27FC236}">
                <a16:creationId xmlns:a16="http://schemas.microsoft.com/office/drawing/2014/main" id="{BEDAE626-A086-E72C-FE22-66E7A733D125}"/>
              </a:ext>
              <a:ext uri="{C183D7F6-B498-43B3-948B-1728B52AA6E4}">
                <adec:decorative xmlns:adec="http://schemas.microsoft.com/office/drawing/2017/decorative" val="1"/>
              </a:ext>
            </a:extLst>
          </p:cNvPr>
          <p:cNvSpPr>
            <a:spLocks noGrp="1"/>
          </p:cNvSpPr>
          <p:nvPr>
            <p:ph type="body" sz="quarter" idx="17" hasCustomPrompt="1"/>
          </p:nvPr>
        </p:nvSpPr>
        <p:spPr>
          <a:xfrm>
            <a:off x="760984" y="4432516"/>
            <a:ext cx="2871216" cy="1499616"/>
          </a:xfrm>
        </p:spPr>
        <p:txBody>
          <a:bodyPr lIns="0" tIns="0" rIns="0" bIns="0" anchor="b">
            <a:noAutofit/>
          </a:bodyPr>
          <a:lstStyle>
            <a:lvl1pPr marL="0" indent="0" algn="r">
              <a:lnSpc>
                <a:spcPct val="60000"/>
              </a:lnSpc>
              <a:spcBef>
                <a:spcPts val="0"/>
              </a:spcBef>
              <a:buNone/>
              <a:defRPr sz="11000" spc="-150" baseline="0">
                <a:solidFill>
                  <a:schemeClr val="accent1"/>
                </a:solidFill>
                <a:latin typeface="+mj-lt"/>
              </a:defRPr>
            </a:lvl1pPr>
          </a:lstStyle>
          <a:p>
            <a:pPr lvl="0"/>
            <a:r>
              <a:rPr lang="en-US" dirty="0"/>
              <a:t>and</a:t>
            </a:r>
          </a:p>
        </p:txBody>
      </p:sp>
      <p:sp>
        <p:nvSpPr>
          <p:cNvPr id="9" name="Partner1">
            <a:extLst>
              <a:ext uri="{FF2B5EF4-FFF2-40B4-BE49-F238E27FC236}">
                <a16:creationId xmlns:a16="http://schemas.microsoft.com/office/drawing/2014/main" id="{94AFDEB5-0BF6-4C28-82C4-43A36A79C301}"/>
              </a:ext>
            </a:extLst>
          </p:cNvPr>
          <p:cNvSpPr>
            <a:spLocks noGrp="1"/>
          </p:cNvSpPr>
          <p:nvPr>
            <p:ph type="body" sz="quarter" idx="12" hasCustomPrompt="1"/>
          </p:nvPr>
        </p:nvSpPr>
        <p:spPr>
          <a:xfrm>
            <a:off x="991747" y="4478120"/>
            <a:ext cx="2257073" cy="719064"/>
          </a:xfrm>
        </p:spPr>
        <p:txBody>
          <a:bodyPr anchor="b">
            <a:noAutofit/>
          </a:bodyPr>
          <a:lstStyle>
            <a:lvl1pPr marL="0" indent="0">
              <a:lnSpc>
                <a:spcPct val="65000"/>
              </a:lnSpc>
              <a:buNone/>
              <a:defRPr sz="2800" b="1" spc="-10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10" name="Partner2">
            <a:extLst>
              <a:ext uri="{FF2B5EF4-FFF2-40B4-BE49-F238E27FC236}">
                <a16:creationId xmlns:a16="http://schemas.microsoft.com/office/drawing/2014/main" id="{ACB241A1-4ACD-4CEB-ADD2-E6FE83290CB9}"/>
              </a:ext>
            </a:extLst>
          </p:cNvPr>
          <p:cNvSpPr>
            <a:spLocks noGrp="1"/>
          </p:cNvSpPr>
          <p:nvPr>
            <p:ph type="body" sz="quarter" idx="13" hasCustomPrompt="1"/>
          </p:nvPr>
        </p:nvSpPr>
        <p:spPr>
          <a:xfrm>
            <a:off x="1771650" y="5321199"/>
            <a:ext cx="1854200" cy="647801"/>
          </a:xfrm>
        </p:spPr>
        <p:txBody>
          <a:bodyPr lIns="0" tIns="0" rIns="0" bIns="0" anchor="t">
            <a:noAutofit/>
          </a:bodyPr>
          <a:lstStyle>
            <a:lvl1pPr marL="0" indent="0" algn="r">
              <a:lnSpc>
                <a:spcPct val="65000"/>
              </a:lnSpc>
              <a:buNone/>
              <a:defRPr sz="3000" spc="-15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7" name="Date Placeholder 6">
            <a:extLst>
              <a:ext uri="{FF2B5EF4-FFF2-40B4-BE49-F238E27FC236}">
                <a16:creationId xmlns:a16="http://schemas.microsoft.com/office/drawing/2014/main" id="{3CBA935B-2747-40BE-9966-633DFAF240C6}"/>
              </a:ext>
            </a:extLst>
          </p:cNvPr>
          <p:cNvSpPr>
            <a:spLocks noGrp="1"/>
          </p:cNvSpPr>
          <p:nvPr>
            <p:ph type="dt" sz="half" idx="10"/>
          </p:nvPr>
        </p:nvSpPr>
        <p:spPr>
          <a:xfrm>
            <a:off x="5003800" y="6184137"/>
            <a:ext cx="2743200" cy="365125"/>
          </a:xfrm>
        </p:spPr>
        <p:txBody>
          <a:bodyPr lIns="0" tIns="0" rIns="0" bIns="0">
            <a:noAutofit/>
          </a:bodyPr>
          <a:lstStyle>
            <a:lvl1pPr algn="l">
              <a:defRPr>
                <a:solidFill>
                  <a:schemeClr val="tx1">
                    <a:lumMod val="75000"/>
                    <a:lumOff val="25000"/>
                  </a:schemeClr>
                </a:solidFill>
              </a:defRPr>
            </a:lvl1pPr>
          </a:lstStyle>
          <a:p>
            <a:fld id="{39B360F8-476B-46A9-AE4D-B70F5EF3C486}" type="datetimeFigureOut">
              <a:rPr lang="en-US" smtClean="0"/>
              <a:pPr/>
              <a:t>7/13/2026</a:t>
            </a:fld>
            <a:endParaRPr lang="en-US"/>
          </a:p>
        </p:txBody>
      </p:sp>
      <p:sp>
        <p:nvSpPr>
          <p:cNvPr id="8" name="Slide Number Placeholder 7">
            <a:extLst>
              <a:ext uri="{FF2B5EF4-FFF2-40B4-BE49-F238E27FC236}">
                <a16:creationId xmlns:a16="http://schemas.microsoft.com/office/drawing/2014/main" id="{6B8F3C32-EB63-490A-A80F-50F99EE07391}"/>
              </a:ext>
            </a:extLst>
          </p:cNvPr>
          <p:cNvSpPr>
            <a:spLocks noGrp="1"/>
          </p:cNvSpPr>
          <p:nvPr>
            <p:ph type="sldNum" sz="quarter" idx="11"/>
          </p:nvPr>
        </p:nvSpPr>
        <p:spPr/>
        <p:txBody>
          <a:bodyPr/>
          <a:lstStyle/>
          <a:p>
            <a:fld id="{EB96C8EE-5CE2-4DF5-AEBC-F7D540F7D759}" type="slidenum">
              <a:rPr lang="en-US" smtClean="0"/>
              <a:pPr/>
              <a:t>‹#›</a:t>
            </a:fld>
            <a:endParaRPr lang="en-US"/>
          </a:p>
        </p:txBody>
      </p:sp>
      <p:sp>
        <p:nvSpPr>
          <p:cNvPr id="15" name="Arc 14">
            <a:extLst>
              <a:ext uri="{FF2B5EF4-FFF2-40B4-BE49-F238E27FC236}">
                <a16:creationId xmlns:a16="http://schemas.microsoft.com/office/drawing/2014/main" id="{6144D45D-FB42-47DB-850C-87AA50A30EC9}"/>
              </a:ext>
            </a:extLst>
          </p:cNvPr>
          <p:cNvSpPr/>
          <p:nvPr userDrawn="1"/>
        </p:nvSpPr>
        <p:spPr>
          <a:xfrm>
            <a:off x="1025043" y="2606100"/>
            <a:ext cx="1663686" cy="1663683"/>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Tree>
    <p:extLst>
      <p:ext uri="{BB962C8B-B14F-4D97-AF65-F5344CB8AC3E}">
        <p14:creationId xmlns:p14="http://schemas.microsoft.com/office/powerpoint/2010/main" val="4082576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AF884-D4C5-4271-B883-7C0C83582BF0}"/>
              </a:ext>
            </a:extLst>
          </p:cNvPr>
          <p:cNvSpPr>
            <a:spLocks noGrp="1"/>
          </p:cNvSpPr>
          <p:nvPr>
            <p:ph type="title"/>
          </p:nvPr>
        </p:nvSpPr>
        <p:spPr>
          <a:xfrm>
            <a:off x="831850" y="1709738"/>
            <a:ext cx="10515600" cy="2852737"/>
          </a:xfrm>
        </p:spPr>
        <p:txBody>
          <a:bodyPr anchor="b"/>
          <a:lstStyle>
            <a:lvl1pPr>
              <a:defRPr sz="6000">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F14848D-4482-46CE-96FB-307C76AF3713}"/>
              </a:ext>
            </a:extLst>
          </p:cNvPr>
          <p:cNvSpPr>
            <a:spLocks noGrp="1"/>
          </p:cNvSpPr>
          <p:nvPr>
            <p:ph type="body" idx="1"/>
          </p:nvPr>
        </p:nvSpPr>
        <p:spPr>
          <a:xfrm>
            <a:off x="831850" y="4589463"/>
            <a:ext cx="10515600" cy="1500187"/>
          </a:xfrm>
        </p:spPr>
        <p:txBody>
          <a:bodyPr lIns="0"/>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8D354E85-085C-4EE6-A1A1-4EFC55F199B3}"/>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1461236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593AF85-284E-4D5E-BCCF-0BEA8C78D6BE}"/>
              </a:ext>
              <a:ext uri="{C183D7F6-B498-43B3-948B-1728B52AA6E4}">
                <adec:decorative xmlns:adec="http://schemas.microsoft.com/office/drawing/2017/decorative" val="1"/>
              </a:ext>
            </a:extLst>
          </p:cNvPr>
          <p:cNvSpPr/>
          <p:nvPr userDrawn="1"/>
        </p:nvSpPr>
        <p:spPr>
          <a:xfrm>
            <a:off x="4566366" y="0"/>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A458F73-86F6-4509-8214-2E3D74284A8B}"/>
              </a:ext>
              <a:ext uri="{C183D7F6-B498-43B3-948B-1728B52AA6E4}">
                <adec:decorative xmlns:adec="http://schemas.microsoft.com/office/drawing/2017/decorative" val="1"/>
              </a:ext>
            </a:extLst>
          </p:cNvPr>
          <p:cNvGrpSpPr/>
          <p:nvPr userDrawn="1"/>
        </p:nvGrpSpPr>
        <p:grpSpPr>
          <a:xfrm flipH="1">
            <a:off x="299950" y="310835"/>
            <a:ext cx="5400000" cy="5818165"/>
            <a:chOff x="6148300" y="310835"/>
            <a:chExt cx="5400000" cy="5818165"/>
          </a:xfrm>
        </p:grpSpPr>
        <p:sp>
          <p:nvSpPr>
            <p:cNvPr id="11" name="Oval 10">
              <a:extLst>
                <a:ext uri="{FF2B5EF4-FFF2-40B4-BE49-F238E27FC236}">
                  <a16:creationId xmlns:a16="http://schemas.microsoft.com/office/drawing/2014/main" id="{719B42D3-0EAC-4DAA-9473-751E4526C3BD}"/>
                </a:ext>
              </a:extLst>
            </p:cNvPr>
            <p:cNvSpPr/>
            <p:nvPr userDrawn="1"/>
          </p:nvSpPr>
          <p:spPr>
            <a:xfrm>
              <a:off x="8872582" y="613382"/>
              <a:ext cx="231235" cy="231235"/>
            </a:xfrm>
            <a:prstGeom prst="ellipse">
              <a:avLst/>
            </a:prstGeom>
            <a:noFill/>
            <a:ln w="889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5BA5219D-A26A-422A-A921-8AD198297E2A}"/>
                </a:ext>
              </a:extLst>
            </p:cNvPr>
            <p:cNvSpPr/>
            <p:nvPr userDrawn="1"/>
          </p:nvSpPr>
          <p:spPr>
            <a:xfrm>
              <a:off x="6148300" y="729000"/>
              <a:ext cx="5400000" cy="5400000"/>
            </a:xfrm>
            <a:prstGeom prst="arc">
              <a:avLst>
                <a:gd name="adj1" fmla="val 12607669"/>
                <a:gd name="adj2" fmla="val 16157596"/>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grpSp>
          <p:nvGrpSpPr>
            <p:cNvPr id="13" name="Group 12">
              <a:extLst>
                <a:ext uri="{FF2B5EF4-FFF2-40B4-BE49-F238E27FC236}">
                  <a16:creationId xmlns:a16="http://schemas.microsoft.com/office/drawing/2014/main" id="{91F26C74-349A-4B88-B6FB-5C4E82C4C44A}"/>
                </a:ext>
              </a:extLst>
            </p:cNvPr>
            <p:cNvGrpSpPr/>
            <p:nvPr userDrawn="1"/>
          </p:nvGrpSpPr>
          <p:grpSpPr>
            <a:xfrm rot="2700000">
              <a:off x="8958037" y="306646"/>
              <a:ext cx="60325" cy="842192"/>
              <a:chOff x="8958037" y="306646"/>
              <a:chExt cx="60325" cy="842192"/>
            </a:xfrm>
            <a:solidFill>
              <a:schemeClr val="accent1"/>
            </a:solidFill>
          </p:grpSpPr>
          <p:sp>
            <p:nvSpPr>
              <p:cNvPr id="17" name="Oval 16">
                <a:extLst>
                  <a:ext uri="{FF2B5EF4-FFF2-40B4-BE49-F238E27FC236}">
                    <a16:creationId xmlns:a16="http://schemas.microsoft.com/office/drawing/2014/main" id="{68219B2C-B511-4DA1-914D-48BBF076347D}"/>
                  </a:ext>
                </a:extLst>
              </p:cNvPr>
              <p:cNvSpPr/>
              <p:nvPr userDrawn="1"/>
            </p:nvSpPr>
            <p:spPr>
              <a:xfrm>
                <a:off x="8958037" y="306646"/>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D51CC3C-BEA1-4AFD-97BA-0BBB3DDB031E}"/>
                  </a:ext>
                </a:extLst>
              </p:cNvPr>
              <p:cNvSpPr/>
              <p:nvPr userDrawn="1"/>
            </p:nvSpPr>
            <p:spPr>
              <a:xfrm>
                <a:off x="8958037" y="1088513"/>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A50D0D25-8D9E-4B16-AC2A-FBF38FD43FB4}"/>
                </a:ext>
              </a:extLst>
            </p:cNvPr>
            <p:cNvGrpSpPr/>
            <p:nvPr userDrawn="1"/>
          </p:nvGrpSpPr>
          <p:grpSpPr>
            <a:xfrm rot="8100000">
              <a:off x="8953847" y="310835"/>
              <a:ext cx="60325" cy="842192"/>
              <a:chOff x="8958037" y="306646"/>
              <a:chExt cx="60325" cy="842192"/>
            </a:xfrm>
            <a:solidFill>
              <a:schemeClr val="accent1"/>
            </a:solidFill>
          </p:grpSpPr>
          <p:sp>
            <p:nvSpPr>
              <p:cNvPr id="15" name="Oval 14">
                <a:extLst>
                  <a:ext uri="{FF2B5EF4-FFF2-40B4-BE49-F238E27FC236}">
                    <a16:creationId xmlns:a16="http://schemas.microsoft.com/office/drawing/2014/main" id="{DEF80955-D98A-462E-91C4-FE7D6E2EB48E}"/>
                  </a:ext>
                </a:extLst>
              </p:cNvPr>
              <p:cNvSpPr/>
              <p:nvPr userDrawn="1"/>
            </p:nvSpPr>
            <p:spPr>
              <a:xfrm>
                <a:off x="8958037" y="306646"/>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BAC81EF-1F40-4E12-8673-9437DA11FA39}"/>
                  </a:ext>
                </a:extLst>
              </p:cNvPr>
              <p:cNvSpPr/>
              <p:nvPr userDrawn="1"/>
            </p:nvSpPr>
            <p:spPr>
              <a:xfrm>
                <a:off x="8958037" y="1088513"/>
                <a:ext cx="60325" cy="603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7FE22DE0-6925-4167-9800-5E3D99164C44}"/>
              </a:ext>
            </a:extLst>
          </p:cNvPr>
          <p:cNvSpPr>
            <a:spLocks noGrp="1"/>
          </p:cNvSpPr>
          <p:nvPr>
            <p:ph type="title"/>
          </p:nvPr>
        </p:nvSpPr>
        <p:spPr>
          <a:xfrm>
            <a:off x="839788" y="457200"/>
            <a:ext cx="3932237" cy="2971800"/>
          </a:xfrm>
        </p:spPr>
        <p:txBody>
          <a:bodyPr anchor="b"/>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BB6C0AE-2B78-4A7A-92C6-E29C8BA7A639}"/>
              </a:ext>
            </a:extLst>
          </p:cNvPr>
          <p:cNvSpPr>
            <a:spLocks noGrp="1"/>
          </p:cNvSpPr>
          <p:nvPr>
            <p:ph type="body" sz="half" idx="2"/>
          </p:nvPr>
        </p:nvSpPr>
        <p:spPr>
          <a:xfrm>
            <a:off x="839788" y="3715352"/>
            <a:ext cx="3932237" cy="2153636"/>
          </a:xfrm>
        </p:spPr>
        <p:txBody>
          <a:bodyPr l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DB4C7F9-0224-45E0-9099-8C25FA9E88CA}"/>
              </a:ext>
            </a:extLst>
          </p:cNvPr>
          <p:cNvSpPr>
            <a:spLocks noGrp="1"/>
          </p:cNvSpPr>
          <p:nvPr>
            <p:ph idx="1"/>
          </p:nvPr>
        </p:nvSpPr>
        <p:spPr>
          <a:xfrm>
            <a:off x="5183188" y="0"/>
            <a:ext cx="7008812" cy="6857999"/>
          </a:xfrm>
          <a:solidFill>
            <a:schemeClr val="bg1">
              <a:lumMod val="95000"/>
            </a:schemeClr>
          </a:solidFill>
        </p:spPr>
        <p:txBody>
          <a:bodyPr lIns="288000" tIns="252000">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F04A35F7-4965-4B5C-A946-880324CDCC74}"/>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1176091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Option 3">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41467BD4-C017-430E-9ED3-A2DBF6AE68BC}"/>
              </a:ext>
              <a:ext uri="{C183D7F6-B498-43B3-948B-1728B52AA6E4}">
                <adec:decorative xmlns:adec="http://schemas.microsoft.com/office/drawing/2017/decorative" val="1"/>
              </a:ext>
            </a:extLst>
          </p:cNvPr>
          <p:cNvSpPr/>
          <p:nvPr userDrawn="1"/>
        </p:nvSpPr>
        <p:spPr>
          <a:xfrm flipH="1" flipV="1">
            <a:off x="3821467" y="1381352"/>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36">
            <a:extLst>
              <a:ext uri="{FF2B5EF4-FFF2-40B4-BE49-F238E27FC236}">
                <a16:creationId xmlns:a16="http://schemas.microsoft.com/office/drawing/2014/main" id="{423B7B84-1095-4979-B1FC-8FD136EA0E04}"/>
              </a:ext>
            </a:extLst>
          </p:cNvPr>
          <p:cNvSpPr>
            <a:spLocks noGrp="1"/>
          </p:cNvSpPr>
          <p:nvPr>
            <p:ph type="pic" sz="quarter" idx="15" hasCustomPrompt="1"/>
          </p:nvPr>
        </p:nvSpPr>
        <p:spPr>
          <a:xfrm>
            <a:off x="0" y="0"/>
            <a:ext cx="8340307" cy="6858000"/>
          </a:xfrm>
          <a:custGeom>
            <a:avLst/>
            <a:gdLst>
              <a:gd name="connsiteX0" fmla="*/ 0 w 8340307"/>
              <a:gd name="connsiteY0" fmla="*/ 0 h 6858000"/>
              <a:gd name="connsiteX1" fmla="*/ 1092533 w 8340307"/>
              <a:gd name="connsiteY1" fmla="*/ 0 h 6858000"/>
              <a:gd name="connsiteX2" fmla="*/ 5837726 w 8340307"/>
              <a:gd name="connsiteY2" fmla="*/ 0 h 6858000"/>
              <a:gd name="connsiteX3" fmla="*/ 6930259 w 8340307"/>
              <a:gd name="connsiteY3" fmla="*/ 0 h 6858000"/>
              <a:gd name="connsiteX4" fmla="*/ 6970515 w 8340307"/>
              <a:gd name="connsiteY4" fmla="*/ 76864 h 6858000"/>
              <a:gd name="connsiteX5" fmla="*/ 8318145 w 8340307"/>
              <a:gd name="connsiteY5" fmla="*/ 6533091 h 6858000"/>
              <a:gd name="connsiteX6" fmla="*/ 8294357 w 8340307"/>
              <a:gd name="connsiteY6" fmla="*/ 6858000 h 6858000"/>
              <a:gd name="connsiteX7" fmla="*/ 7201824 w 8340307"/>
              <a:gd name="connsiteY7" fmla="*/ 6858000 h 6858000"/>
              <a:gd name="connsiteX8" fmla="*/ 1092533 w 8340307"/>
              <a:gd name="connsiteY8" fmla="*/ 6858000 h 6858000"/>
              <a:gd name="connsiteX9" fmla="*/ 0 w 834030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40307" h="6858000">
                <a:moveTo>
                  <a:pt x="0" y="0"/>
                </a:moveTo>
                <a:lnTo>
                  <a:pt x="1092533" y="0"/>
                </a:lnTo>
                <a:lnTo>
                  <a:pt x="5837726" y="0"/>
                </a:lnTo>
                <a:lnTo>
                  <a:pt x="6930259" y="0"/>
                </a:lnTo>
                <a:lnTo>
                  <a:pt x="6970515" y="76864"/>
                </a:lnTo>
                <a:cubicBezTo>
                  <a:pt x="7966810" y="2040801"/>
                  <a:pt x="8453218" y="4264523"/>
                  <a:pt x="8318145" y="6533091"/>
                </a:cubicBezTo>
                <a:lnTo>
                  <a:pt x="8294357" y="6858000"/>
                </a:lnTo>
                <a:lnTo>
                  <a:pt x="7201824" y="6858000"/>
                </a:lnTo>
                <a:lnTo>
                  <a:pt x="1092533" y="6858000"/>
                </a:lnTo>
                <a:lnTo>
                  <a:pt x="0" y="6858000"/>
                </a:lnTo>
                <a:close/>
              </a:path>
            </a:pathLst>
          </a:custGeom>
          <a:solidFill>
            <a:schemeClr val="bg1">
              <a:lumMod val="95000"/>
            </a:schemeClr>
          </a:solidFill>
        </p:spPr>
        <p:txBody>
          <a:bodyPr wrap="square" lIns="274320" anchor="ctr">
            <a:noAutofit/>
          </a:bodyPr>
          <a:lstStyle>
            <a:lvl1pPr marL="0" indent="0" algn="l">
              <a:buNone/>
              <a:defRPr i="1"/>
            </a:lvl1pPr>
          </a:lstStyle>
          <a:p>
            <a:r>
              <a:rPr lang="en-US" dirty="0"/>
              <a:t>Insert Your Picture Here</a:t>
            </a:r>
          </a:p>
        </p:txBody>
      </p:sp>
      <p:sp>
        <p:nvSpPr>
          <p:cNvPr id="14" name="Title 1">
            <a:extLst>
              <a:ext uri="{FF2B5EF4-FFF2-40B4-BE49-F238E27FC236}">
                <a16:creationId xmlns:a16="http://schemas.microsoft.com/office/drawing/2014/main" id="{0D31F130-012B-458A-8F5C-33E875035CD4}"/>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6" name="Text Placeholder 7">
            <a:extLst>
              <a:ext uri="{FF2B5EF4-FFF2-40B4-BE49-F238E27FC236}">
                <a16:creationId xmlns:a16="http://schemas.microsoft.com/office/drawing/2014/main" id="{43F01962-EE1E-935D-F920-F06DBE812D39}"/>
              </a:ext>
            </a:extLst>
          </p:cNvPr>
          <p:cNvSpPr>
            <a:spLocks noGrp="1"/>
          </p:cNvSpPr>
          <p:nvPr>
            <p:ph type="body" sz="quarter" idx="16" hasCustomPrompt="1"/>
          </p:nvPr>
        </p:nvSpPr>
        <p:spPr>
          <a:xfrm rot="20700000">
            <a:off x="6989066" y="1959098"/>
            <a:ext cx="1664208" cy="1517904"/>
          </a:xfrm>
          <a:noFill/>
        </p:spPr>
        <p:txBody>
          <a:bodyPr spcFirstLastPara="1" wrap="square" numCol="1" rtlCol="0">
            <a:prstTxWarp prst="textArchUp">
              <a:avLst/>
            </a:prstTxWarp>
            <a:spAutoFit/>
          </a:bodyPr>
          <a:lstStyle>
            <a:lvl1pPr marL="0" indent="0" algn="r">
              <a:lnSpc>
                <a:spcPct val="100000"/>
              </a:lnSpc>
              <a:spcBef>
                <a:spcPts val="0"/>
              </a:spcBef>
              <a:buNone/>
              <a:defRPr lang="en-US" b="1" dirty="0" smtClean="0">
                <a:solidFill>
                  <a:schemeClr val="tx1">
                    <a:lumMod val="85000"/>
                    <a:lumOff val="15000"/>
                  </a:schemeClr>
                </a:solidFill>
                <a:latin typeface="+mn-lt"/>
              </a:defRPr>
            </a:lvl1pPr>
          </a:lstStyle>
          <a:p>
            <a:pPr marL="0" lvl="0" algn="r"/>
            <a:r>
              <a:rPr lang="en-US" dirty="0"/>
              <a:t>The</a:t>
            </a:r>
          </a:p>
        </p:txBody>
      </p:sp>
      <p:sp>
        <p:nvSpPr>
          <p:cNvPr id="9" name="Text Placeholder 7">
            <a:extLst>
              <a:ext uri="{FF2B5EF4-FFF2-40B4-BE49-F238E27FC236}">
                <a16:creationId xmlns:a16="http://schemas.microsoft.com/office/drawing/2014/main" id="{65C43278-DA18-C5FC-0F65-C8B5D200BC0F}"/>
              </a:ext>
            </a:extLst>
          </p:cNvPr>
          <p:cNvSpPr>
            <a:spLocks noGrp="1"/>
          </p:cNvSpPr>
          <p:nvPr>
            <p:ph type="body" sz="quarter" idx="17" hasCustomPrompt="1"/>
          </p:nvPr>
        </p:nvSpPr>
        <p:spPr>
          <a:xfrm rot="20700000">
            <a:off x="8620074" y="1566764"/>
            <a:ext cx="1664208" cy="1517904"/>
          </a:xfrm>
          <a:noFill/>
        </p:spPr>
        <p:txBody>
          <a:bodyPr spcFirstLastPara="1" wrap="square" numCol="1" rtlCol="0">
            <a:prstTxWarp prst="textArchDown">
              <a:avLst>
                <a:gd name="adj" fmla="val 21397614"/>
              </a:avLst>
            </a:prstTxWarp>
            <a:spAutoFit/>
          </a:bodyPr>
          <a:lstStyle>
            <a:lvl1pPr marL="0" indent="0">
              <a:lnSpc>
                <a:spcPct val="100000"/>
              </a:lnSpc>
              <a:spcBef>
                <a:spcPts val="0"/>
              </a:spcBef>
              <a:buNone/>
              <a:defRPr lang="en-US" dirty="0" smtClean="0">
                <a:solidFill>
                  <a:schemeClr val="tx1">
                    <a:lumMod val="85000"/>
                    <a:lumOff val="15000"/>
                  </a:schemeClr>
                </a:solidFill>
                <a:latin typeface="Sagona Book" panose="02020503050505020204" pitchFamily="18" charset="0"/>
              </a:defRPr>
            </a:lvl1pPr>
          </a:lstStyle>
          <a:p>
            <a:pPr marL="0" lvl="0"/>
            <a:r>
              <a:rPr lang="en-US" dirty="0"/>
              <a:t>wedding of</a:t>
            </a:r>
          </a:p>
        </p:txBody>
      </p:sp>
      <p:sp>
        <p:nvSpPr>
          <p:cNvPr id="10" name="Text Placeholder 13">
            <a:extLst>
              <a:ext uri="{FF2B5EF4-FFF2-40B4-BE49-F238E27FC236}">
                <a16:creationId xmlns:a16="http://schemas.microsoft.com/office/drawing/2014/main" id="{17612BE3-2C89-EB06-6ED4-C682EA0B75C4}"/>
              </a:ext>
              <a:ext uri="{C183D7F6-B498-43B3-948B-1728B52AA6E4}">
                <adec:decorative xmlns:adec="http://schemas.microsoft.com/office/drawing/2017/decorative" val="1"/>
              </a:ext>
            </a:extLst>
          </p:cNvPr>
          <p:cNvSpPr>
            <a:spLocks noGrp="1"/>
          </p:cNvSpPr>
          <p:nvPr>
            <p:ph type="body" sz="quarter" idx="18" hasCustomPrompt="1"/>
          </p:nvPr>
        </p:nvSpPr>
        <p:spPr>
          <a:xfrm>
            <a:off x="8435229" y="3207768"/>
            <a:ext cx="2871216" cy="1499616"/>
          </a:xfrm>
        </p:spPr>
        <p:txBody>
          <a:bodyPr lIns="0" tIns="0" rIns="0" bIns="0" anchor="b">
            <a:noAutofit/>
          </a:bodyPr>
          <a:lstStyle>
            <a:lvl1pPr marL="0" indent="0" algn="r">
              <a:lnSpc>
                <a:spcPct val="60000"/>
              </a:lnSpc>
              <a:spcBef>
                <a:spcPts val="0"/>
              </a:spcBef>
              <a:buNone/>
              <a:defRPr sz="11000" spc="-150" baseline="0">
                <a:solidFill>
                  <a:schemeClr val="accent1"/>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p:ph type="body" sz="quarter" idx="11" hasCustomPrompt="1"/>
          </p:nvPr>
        </p:nvSpPr>
        <p:spPr>
          <a:xfrm>
            <a:off x="8665992" y="3253372"/>
            <a:ext cx="2257073" cy="719064"/>
          </a:xfrm>
        </p:spPr>
        <p:txBody>
          <a:bodyPr anchor="b">
            <a:noAutofit/>
          </a:bodyPr>
          <a:lstStyle>
            <a:lvl1pPr marL="0" indent="0">
              <a:lnSpc>
                <a:spcPct val="65000"/>
              </a:lnSpc>
              <a:buNone/>
              <a:defRPr sz="2800" b="1" spc="-10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p:ph type="body" sz="quarter" idx="12" hasCustomPrompt="1"/>
          </p:nvPr>
        </p:nvSpPr>
        <p:spPr>
          <a:xfrm>
            <a:off x="8880745" y="4096451"/>
            <a:ext cx="2419350" cy="647801"/>
          </a:xfrm>
        </p:spPr>
        <p:txBody>
          <a:bodyPr lIns="0" tIns="0" rIns="0" bIns="0" anchor="t">
            <a:noAutofit/>
          </a:bodyPr>
          <a:lstStyle>
            <a:lvl1pPr marL="0" indent="0" algn="r">
              <a:lnSpc>
                <a:spcPct val="65000"/>
              </a:lnSpc>
              <a:buNone/>
              <a:defRPr sz="3000" spc="-15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21" name="Oval 20">
            <a:extLst>
              <a:ext uri="{FF2B5EF4-FFF2-40B4-BE49-F238E27FC236}">
                <a16:creationId xmlns:a16="http://schemas.microsoft.com/office/drawing/2014/main" id="{12846EC3-36A8-41B3-8C58-C43F30BFDC1E}"/>
              </a:ext>
              <a:ext uri="{C183D7F6-B498-43B3-948B-1728B52AA6E4}">
                <adec:decorative xmlns:adec="http://schemas.microsoft.com/office/drawing/2017/decorative" val="1"/>
              </a:ext>
            </a:extLst>
          </p:cNvPr>
          <p:cNvSpPr/>
          <p:nvPr userDrawn="1"/>
        </p:nvSpPr>
        <p:spPr>
          <a:xfrm>
            <a:off x="10373015" y="1859012"/>
            <a:ext cx="495674" cy="495674"/>
          </a:xfrm>
          <a:prstGeom prst="ellipse">
            <a:avLst/>
          </a:prstGeom>
          <a:noFill/>
          <a:ln w="203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a:extLst>
              <a:ext uri="{FF2B5EF4-FFF2-40B4-BE49-F238E27FC236}">
                <a16:creationId xmlns:a16="http://schemas.microsoft.com/office/drawing/2014/main" id="{C7C8BCA2-769C-41F5-845B-9C39193579A5}"/>
              </a:ext>
            </a:extLst>
          </p:cNvPr>
          <p:cNvSpPr>
            <a:spLocks noGrp="1"/>
          </p:cNvSpPr>
          <p:nvPr>
            <p:ph type="dt" sz="half" idx="14"/>
          </p:nvPr>
        </p:nvSpPr>
        <p:spPr>
          <a:xfrm>
            <a:off x="8964561" y="4746602"/>
            <a:ext cx="2341884" cy="365125"/>
          </a:xfrm>
        </p:spPr>
        <p:txBody>
          <a:bodyPr/>
          <a:lstStyle/>
          <a:p>
            <a:fld id="{39B360F8-476B-46A9-AE4D-B70F5EF3C486}" type="datetimeFigureOut">
              <a:rPr lang="en-US" smtClean="0"/>
              <a:pPr/>
              <a:t>7/13/2026</a:t>
            </a:fld>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527790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age 1 Option 1">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37F98E5B-3B6B-4F3D-B0D2-BB7C727D30A2}"/>
              </a:ext>
            </a:extLst>
          </p:cNvPr>
          <p:cNvSpPr/>
          <p:nvPr userDrawn="1"/>
        </p:nvSpPr>
        <p:spPr>
          <a:xfrm>
            <a:off x="0" y="0"/>
            <a:ext cx="4805698" cy="5476648"/>
          </a:xfrm>
          <a:custGeom>
            <a:avLst/>
            <a:gdLst>
              <a:gd name="connsiteX0" fmla="*/ 0 w 4805698"/>
              <a:gd name="connsiteY0" fmla="*/ 0 h 5476648"/>
              <a:gd name="connsiteX1" fmla="*/ 4805698 w 4805698"/>
              <a:gd name="connsiteY1" fmla="*/ 0 h 5476648"/>
              <a:gd name="connsiteX2" fmla="*/ 4805698 w 4805698"/>
              <a:gd name="connsiteY2" fmla="*/ 5474598 h 5476648"/>
              <a:gd name="connsiteX3" fmla="*/ 4724622 w 4805698"/>
              <a:gd name="connsiteY3" fmla="*/ 5476648 h 5476648"/>
              <a:gd name="connsiteX4" fmla="*/ 47472 w 4805698"/>
              <a:gd name="connsiteY4" fmla="*/ 2035638 h 5476648"/>
              <a:gd name="connsiteX5" fmla="*/ 0 w 4805698"/>
              <a:gd name="connsiteY5" fmla="*/ 1868464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5698" h="5476648">
                <a:moveTo>
                  <a:pt x="0" y="0"/>
                </a:moveTo>
                <a:lnTo>
                  <a:pt x="4805698" y="0"/>
                </a:lnTo>
                <a:lnTo>
                  <a:pt x="4805698" y="5474598"/>
                </a:lnTo>
                <a:lnTo>
                  <a:pt x="4724622" y="5476648"/>
                </a:lnTo>
                <a:cubicBezTo>
                  <a:pt x="2527040" y="5476648"/>
                  <a:pt x="667530" y="4029185"/>
                  <a:pt x="47472" y="2035638"/>
                </a:cubicBezTo>
                <a:lnTo>
                  <a:pt x="0" y="186846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
        <p:nvSpPr>
          <p:cNvPr id="19" name="Picture Placeholder 18">
            <a:extLst>
              <a:ext uri="{FF2B5EF4-FFF2-40B4-BE49-F238E27FC236}">
                <a16:creationId xmlns:a16="http://schemas.microsoft.com/office/drawing/2014/main" id="{06A6F705-A13E-473F-A3CD-C94D5D62E5A7}"/>
              </a:ext>
            </a:extLst>
          </p:cNvPr>
          <p:cNvSpPr>
            <a:spLocks noGrp="1"/>
          </p:cNvSpPr>
          <p:nvPr>
            <p:ph type="pic" sz="quarter" idx="14" hasCustomPrompt="1"/>
          </p:nvPr>
        </p:nvSpPr>
        <p:spPr>
          <a:xfrm>
            <a:off x="285750" y="0"/>
            <a:ext cx="11906250" cy="6858000"/>
          </a:xfrm>
          <a:custGeom>
            <a:avLst/>
            <a:gdLst>
              <a:gd name="connsiteX0" fmla="*/ 23502 w 11906250"/>
              <a:gd name="connsiteY0" fmla="*/ 0 h 6858000"/>
              <a:gd name="connsiteX1" fmla="*/ 6175003 w 11906250"/>
              <a:gd name="connsiteY1" fmla="*/ 0 h 6858000"/>
              <a:gd name="connsiteX2" fmla="*/ 11906250 w 11906250"/>
              <a:gd name="connsiteY2" fmla="*/ 0 h 6858000"/>
              <a:gd name="connsiteX3" fmla="*/ 11906250 w 11906250"/>
              <a:gd name="connsiteY3" fmla="*/ 6858000 h 6858000"/>
              <a:gd name="connsiteX4" fmla="*/ 1325844 w 11906250"/>
              <a:gd name="connsiteY4" fmla="*/ 6858000 h 6858000"/>
              <a:gd name="connsiteX5" fmla="*/ 1035956 w 11906250"/>
              <a:gd name="connsiteY5" fmla="*/ 6188514 h 6858000"/>
              <a:gd name="connsiteX6" fmla="*/ 0 w 11906250"/>
              <a:gd name="connsiteY6" fmla="*/ 805401 h 6858000"/>
              <a:gd name="connsiteX7" fmla="*/ 18803 w 11906250"/>
              <a:gd name="connsiteY7" fmla="*/ 617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06250" h="6858000">
                <a:moveTo>
                  <a:pt x="23502" y="0"/>
                </a:moveTo>
                <a:lnTo>
                  <a:pt x="6175003" y="0"/>
                </a:lnTo>
                <a:lnTo>
                  <a:pt x="11906250" y="0"/>
                </a:lnTo>
                <a:lnTo>
                  <a:pt x="11906250" y="6858000"/>
                </a:lnTo>
                <a:lnTo>
                  <a:pt x="1325844" y="6858000"/>
                </a:lnTo>
                <a:lnTo>
                  <a:pt x="1035956" y="6188514"/>
                </a:lnTo>
                <a:cubicBezTo>
                  <a:pt x="367715" y="4524820"/>
                  <a:pt x="0" y="2708053"/>
                  <a:pt x="0" y="805401"/>
                </a:cubicBezTo>
                <a:cubicBezTo>
                  <a:pt x="0" y="556001"/>
                  <a:pt x="6319" y="308077"/>
                  <a:pt x="18803" y="61779"/>
                </a:cubicBezTo>
                <a:close/>
              </a:path>
            </a:pathLst>
          </a:custGeom>
          <a:solidFill>
            <a:schemeClr val="bg1">
              <a:lumMod val="95000"/>
            </a:schemeClr>
          </a:solidFill>
        </p:spPr>
        <p:txBody>
          <a:bodyPr wrap="square" rIns="274320" anchor="ctr" anchorCtr="0">
            <a:noAutofit/>
          </a:bodyPr>
          <a:lstStyle>
            <a:lvl1pPr marL="0" indent="0" algn="r">
              <a:buNone/>
              <a:defRPr i="1"/>
            </a:lvl1pPr>
          </a:lstStyle>
          <a:p>
            <a:r>
              <a:rPr lang="en-US" dirty="0"/>
              <a:t>Insert Your Picture Here</a:t>
            </a:r>
          </a:p>
        </p:txBody>
      </p:sp>
      <p:sp>
        <p:nvSpPr>
          <p:cNvPr id="6" name="Title 1">
            <a:extLst>
              <a:ext uri="{FF2B5EF4-FFF2-40B4-BE49-F238E27FC236}">
                <a16:creationId xmlns:a16="http://schemas.microsoft.com/office/drawing/2014/main" id="{B5850E2B-D4EB-48E5-95A6-2CD7179F8EEE}"/>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Tree>
    <p:extLst>
      <p:ext uri="{BB962C8B-B14F-4D97-AF65-F5344CB8AC3E}">
        <p14:creationId xmlns:p14="http://schemas.microsoft.com/office/powerpoint/2010/main" val="155222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age 1 Option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37F98E5B-3B6B-4F3D-B0D2-BB7C727D30A2}"/>
              </a:ext>
            </a:extLst>
          </p:cNvPr>
          <p:cNvSpPr/>
          <p:nvPr userDrawn="1"/>
        </p:nvSpPr>
        <p:spPr>
          <a:xfrm flipH="1" flipV="1">
            <a:off x="7386302" y="1381352"/>
            <a:ext cx="4805698" cy="5476648"/>
          </a:xfrm>
          <a:custGeom>
            <a:avLst/>
            <a:gdLst>
              <a:gd name="connsiteX0" fmla="*/ 0 w 4805698"/>
              <a:gd name="connsiteY0" fmla="*/ 0 h 5476648"/>
              <a:gd name="connsiteX1" fmla="*/ 4805698 w 4805698"/>
              <a:gd name="connsiteY1" fmla="*/ 0 h 5476648"/>
              <a:gd name="connsiteX2" fmla="*/ 4805698 w 4805698"/>
              <a:gd name="connsiteY2" fmla="*/ 5474598 h 5476648"/>
              <a:gd name="connsiteX3" fmla="*/ 4724622 w 4805698"/>
              <a:gd name="connsiteY3" fmla="*/ 5476648 h 5476648"/>
              <a:gd name="connsiteX4" fmla="*/ 47472 w 4805698"/>
              <a:gd name="connsiteY4" fmla="*/ 2035638 h 5476648"/>
              <a:gd name="connsiteX5" fmla="*/ 0 w 4805698"/>
              <a:gd name="connsiteY5" fmla="*/ 1868464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5698" h="5476648">
                <a:moveTo>
                  <a:pt x="0" y="0"/>
                </a:moveTo>
                <a:lnTo>
                  <a:pt x="4805698" y="0"/>
                </a:lnTo>
                <a:lnTo>
                  <a:pt x="4805698" y="5474598"/>
                </a:lnTo>
                <a:lnTo>
                  <a:pt x="4724622" y="5476648"/>
                </a:lnTo>
                <a:cubicBezTo>
                  <a:pt x="2527040" y="5476648"/>
                  <a:pt x="667530" y="4029185"/>
                  <a:pt x="47472" y="2035638"/>
                </a:cubicBezTo>
                <a:lnTo>
                  <a:pt x="0" y="186846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6266CDF7-53C1-4E54-AACD-9470071256B7}"/>
              </a:ext>
            </a:extLst>
          </p:cNvPr>
          <p:cNvSpPr>
            <a:spLocks noGrp="1"/>
          </p:cNvSpPr>
          <p:nvPr>
            <p:ph type="pic" sz="quarter" idx="15" hasCustomPrompt="1"/>
          </p:nvPr>
        </p:nvSpPr>
        <p:spPr>
          <a:xfrm>
            <a:off x="0" y="0"/>
            <a:ext cx="11688763" cy="6858000"/>
          </a:xfrm>
          <a:solidFill>
            <a:schemeClr val="bg1">
              <a:lumMod val="95000"/>
            </a:schemeClr>
          </a:solidFill>
        </p:spPr>
        <p:txBody>
          <a:bodyPr bIns="274320" anchor="b"/>
          <a:lstStyle>
            <a:lvl1pPr marL="0" indent="0" algn="ctr">
              <a:buNone/>
              <a:defRPr i="1"/>
            </a:lvl1pPr>
          </a:lstStyle>
          <a:p>
            <a:r>
              <a:rPr lang="en-US" dirty="0"/>
              <a:t>Insert Your Picture Here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
        <p:nvSpPr>
          <p:cNvPr id="6" name="Title 1">
            <a:extLst>
              <a:ext uri="{FF2B5EF4-FFF2-40B4-BE49-F238E27FC236}">
                <a16:creationId xmlns:a16="http://schemas.microsoft.com/office/drawing/2014/main" id="{73D4E5BE-AF73-4AF5-871E-3A42F88AB466}"/>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Tree>
    <p:extLst>
      <p:ext uri="{BB962C8B-B14F-4D97-AF65-F5344CB8AC3E}">
        <p14:creationId xmlns:p14="http://schemas.microsoft.com/office/powerpoint/2010/main" val="1640310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age 1 Option 3">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D30E679C-9B69-4BE7-974D-7F07BD078EEF}"/>
              </a:ext>
            </a:extLst>
          </p:cNvPr>
          <p:cNvSpPr/>
          <p:nvPr userDrawn="1"/>
        </p:nvSpPr>
        <p:spPr>
          <a:xfrm>
            <a:off x="0" y="0"/>
            <a:ext cx="4805698" cy="5476648"/>
          </a:xfrm>
          <a:custGeom>
            <a:avLst/>
            <a:gdLst>
              <a:gd name="connsiteX0" fmla="*/ 0 w 4805698"/>
              <a:gd name="connsiteY0" fmla="*/ 0 h 5476648"/>
              <a:gd name="connsiteX1" fmla="*/ 4805698 w 4805698"/>
              <a:gd name="connsiteY1" fmla="*/ 0 h 5476648"/>
              <a:gd name="connsiteX2" fmla="*/ 4805698 w 4805698"/>
              <a:gd name="connsiteY2" fmla="*/ 5474598 h 5476648"/>
              <a:gd name="connsiteX3" fmla="*/ 4724622 w 4805698"/>
              <a:gd name="connsiteY3" fmla="*/ 5476648 h 5476648"/>
              <a:gd name="connsiteX4" fmla="*/ 47472 w 4805698"/>
              <a:gd name="connsiteY4" fmla="*/ 2035638 h 5476648"/>
              <a:gd name="connsiteX5" fmla="*/ 0 w 4805698"/>
              <a:gd name="connsiteY5" fmla="*/ 1868464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5698" h="5476648">
                <a:moveTo>
                  <a:pt x="0" y="0"/>
                </a:moveTo>
                <a:lnTo>
                  <a:pt x="4805698" y="0"/>
                </a:lnTo>
                <a:lnTo>
                  <a:pt x="4805698" y="5474598"/>
                </a:lnTo>
                <a:lnTo>
                  <a:pt x="4724622" y="5476648"/>
                </a:lnTo>
                <a:cubicBezTo>
                  <a:pt x="2527040" y="5476648"/>
                  <a:pt x="667530" y="4029185"/>
                  <a:pt x="47472" y="2035638"/>
                </a:cubicBezTo>
                <a:lnTo>
                  <a:pt x="0" y="186846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7F98E5B-3B6B-4F3D-B0D2-BB7C727D30A2}"/>
              </a:ext>
            </a:extLst>
          </p:cNvPr>
          <p:cNvSpPr/>
          <p:nvPr userDrawn="1"/>
        </p:nvSpPr>
        <p:spPr>
          <a:xfrm flipH="1" flipV="1">
            <a:off x="7386302" y="1381352"/>
            <a:ext cx="4805698" cy="5476648"/>
          </a:xfrm>
          <a:custGeom>
            <a:avLst/>
            <a:gdLst>
              <a:gd name="connsiteX0" fmla="*/ 0 w 4805698"/>
              <a:gd name="connsiteY0" fmla="*/ 0 h 5476648"/>
              <a:gd name="connsiteX1" fmla="*/ 4805698 w 4805698"/>
              <a:gd name="connsiteY1" fmla="*/ 0 h 5476648"/>
              <a:gd name="connsiteX2" fmla="*/ 4805698 w 4805698"/>
              <a:gd name="connsiteY2" fmla="*/ 5474598 h 5476648"/>
              <a:gd name="connsiteX3" fmla="*/ 4724622 w 4805698"/>
              <a:gd name="connsiteY3" fmla="*/ 5476648 h 5476648"/>
              <a:gd name="connsiteX4" fmla="*/ 47472 w 4805698"/>
              <a:gd name="connsiteY4" fmla="*/ 2035638 h 5476648"/>
              <a:gd name="connsiteX5" fmla="*/ 0 w 4805698"/>
              <a:gd name="connsiteY5" fmla="*/ 1868464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5698" h="5476648">
                <a:moveTo>
                  <a:pt x="0" y="0"/>
                </a:moveTo>
                <a:lnTo>
                  <a:pt x="4805698" y="0"/>
                </a:lnTo>
                <a:lnTo>
                  <a:pt x="4805698" y="5474598"/>
                </a:lnTo>
                <a:lnTo>
                  <a:pt x="4724622" y="5476648"/>
                </a:lnTo>
                <a:cubicBezTo>
                  <a:pt x="2527040" y="5476648"/>
                  <a:pt x="667530" y="4029185"/>
                  <a:pt x="47472" y="2035638"/>
                </a:cubicBezTo>
                <a:lnTo>
                  <a:pt x="0" y="186846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6266CDF7-53C1-4E54-AACD-9470071256B7}"/>
              </a:ext>
            </a:extLst>
          </p:cNvPr>
          <p:cNvSpPr>
            <a:spLocks noGrp="1"/>
          </p:cNvSpPr>
          <p:nvPr>
            <p:ph type="pic" sz="quarter" idx="15" hasCustomPrompt="1"/>
          </p:nvPr>
        </p:nvSpPr>
        <p:spPr>
          <a:xfrm>
            <a:off x="782926" y="0"/>
            <a:ext cx="10626148" cy="6858000"/>
          </a:xfrm>
          <a:solidFill>
            <a:schemeClr val="bg1">
              <a:lumMod val="95000"/>
            </a:schemeClr>
          </a:solidFill>
        </p:spPr>
        <p:txBody>
          <a:bodyPr bIns="274320" anchor="b"/>
          <a:lstStyle>
            <a:lvl1pPr marL="0" indent="0" algn="ctr">
              <a:buNone/>
              <a:defRPr i="1"/>
            </a:lvl1pPr>
          </a:lstStyle>
          <a:p>
            <a:r>
              <a:rPr lang="en-US" dirty="0"/>
              <a:t>Insert Your Picture Here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
        <p:nvSpPr>
          <p:cNvPr id="7" name="Title 1">
            <a:extLst>
              <a:ext uri="{FF2B5EF4-FFF2-40B4-BE49-F238E27FC236}">
                <a16:creationId xmlns:a16="http://schemas.microsoft.com/office/drawing/2014/main" id="{BEF301E8-A85E-4A16-9763-E74520549AB0}"/>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Tree>
    <p:extLst>
      <p:ext uri="{BB962C8B-B14F-4D97-AF65-F5344CB8AC3E}">
        <p14:creationId xmlns:p14="http://schemas.microsoft.com/office/powerpoint/2010/main" val="355406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Page 1 Option 4">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81E4139-2E99-438A-9E0E-BE17873AA91C}"/>
              </a:ext>
            </a:extLst>
          </p:cNvPr>
          <p:cNvSpPr/>
          <p:nvPr userDrawn="1"/>
        </p:nvSpPr>
        <p:spPr>
          <a:xfrm flipV="1">
            <a:off x="71438" y="5558693"/>
            <a:ext cx="1181100" cy="1299307"/>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EC829CCC-86BB-48F1-ACF8-76D4B2803BB6}"/>
              </a:ext>
            </a:extLst>
          </p:cNvPr>
          <p:cNvSpPr/>
          <p:nvPr userDrawn="1"/>
        </p:nvSpPr>
        <p:spPr>
          <a:xfrm flipH="1">
            <a:off x="10939464" y="0"/>
            <a:ext cx="1181100" cy="1299307"/>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
        <p:nvSpPr>
          <p:cNvPr id="6" name="Picture Placeholder 5">
            <a:extLst>
              <a:ext uri="{FF2B5EF4-FFF2-40B4-BE49-F238E27FC236}">
                <a16:creationId xmlns:a16="http://schemas.microsoft.com/office/drawing/2014/main" id="{423C7AA5-33FE-446F-B5D8-A0FFF2EFF80A}"/>
              </a:ext>
            </a:extLst>
          </p:cNvPr>
          <p:cNvSpPr>
            <a:spLocks noGrp="1"/>
          </p:cNvSpPr>
          <p:nvPr>
            <p:ph type="pic" sz="quarter" idx="14" hasCustomPrompt="1"/>
          </p:nvPr>
        </p:nvSpPr>
        <p:spPr>
          <a:xfrm>
            <a:off x="71438" y="0"/>
            <a:ext cx="12049126" cy="6858000"/>
          </a:xfrm>
          <a:custGeom>
            <a:avLst/>
            <a:gdLst>
              <a:gd name="connsiteX0" fmla="*/ 1072002 w 12049126"/>
              <a:gd name="connsiteY0" fmla="*/ 0 h 6858000"/>
              <a:gd name="connsiteX1" fmla="*/ 10977124 w 12049126"/>
              <a:gd name="connsiteY1" fmla="*/ 0 h 6858000"/>
              <a:gd name="connsiteX2" fmla="*/ 11020225 w 12049126"/>
              <a:gd name="connsiteY2" fmla="*/ 60611 h 6858000"/>
              <a:gd name="connsiteX3" fmla="*/ 12049126 w 12049126"/>
              <a:gd name="connsiteY3" fmla="*/ 3429001 h 6858000"/>
              <a:gd name="connsiteX4" fmla="*/ 11020225 w 12049126"/>
              <a:gd name="connsiteY4" fmla="*/ 6797392 h 6858000"/>
              <a:gd name="connsiteX5" fmla="*/ 10977125 w 12049126"/>
              <a:gd name="connsiteY5" fmla="*/ 6858000 h 6858000"/>
              <a:gd name="connsiteX6" fmla="*/ 1072001 w 12049126"/>
              <a:gd name="connsiteY6" fmla="*/ 6858000 h 6858000"/>
              <a:gd name="connsiteX7" fmla="*/ 1028901 w 12049126"/>
              <a:gd name="connsiteY7" fmla="*/ 6797392 h 6858000"/>
              <a:gd name="connsiteX8" fmla="*/ 0 w 12049126"/>
              <a:gd name="connsiteY8" fmla="*/ 3429001 h 6858000"/>
              <a:gd name="connsiteX9" fmla="*/ 1028901 w 12049126"/>
              <a:gd name="connsiteY9" fmla="*/ 606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49126" h="6858000">
                <a:moveTo>
                  <a:pt x="1072002" y="0"/>
                </a:moveTo>
                <a:lnTo>
                  <a:pt x="10977124" y="0"/>
                </a:lnTo>
                <a:lnTo>
                  <a:pt x="11020225" y="60611"/>
                </a:lnTo>
                <a:cubicBezTo>
                  <a:pt x="11669820" y="1022137"/>
                  <a:pt x="12049126" y="2181273"/>
                  <a:pt x="12049126" y="3429001"/>
                </a:cubicBezTo>
                <a:cubicBezTo>
                  <a:pt x="12049126" y="4676729"/>
                  <a:pt x="11669820" y="5835865"/>
                  <a:pt x="11020225" y="6797392"/>
                </a:cubicBezTo>
                <a:lnTo>
                  <a:pt x="10977125" y="6858000"/>
                </a:lnTo>
                <a:lnTo>
                  <a:pt x="1072001" y="6858000"/>
                </a:lnTo>
                <a:lnTo>
                  <a:pt x="1028901" y="6797392"/>
                </a:lnTo>
                <a:cubicBezTo>
                  <a:pt x="379307" y="5835865"/>
                  <a:pt x="0" y="4676729"/>
                  <a:pt x="0" y="3429001"/>
                </a:cubicBezTo>
                <a:cubicBezTo>
                  <a:pt x="0" y="2181273"/>
                  <a:pt x="379307" y="1022137"/>
                  <a:pt x="1028901" y="60611"/>
                </a:cubicBezTo>
                <a:close/>
              </a:path>
            </a:pathLst>
          </a:custGeom>
          <a:solidFill>
            <a:schemeClr val="tx1"/>
          </a:solidFill>
        </p:spPr>
        <p:txBody>
          <a:bodyPr wrap="square" bIns="457200" anchor="b">
            <a:noAutofit/>
          </a:bodyPr>
          <a:lstStyle>
            <a:lvl1pPr marL="0" indent="0" algn="ctr">
              <a:buNone/>
              <a:defRPr i="1">
                <a:solidFill>
                  <a:schemeClr val="bg1"/>
                </a:solidFill>
              </a:defRPr>
            </a:lvl1pPr>
          </a:lstStyle>
          <a:p>
            <a:r>
              <a:rPr lang="en-US" dirty="0"/>
              <a:t>Insert Your Picture Here</a:t>
            </a:r>
          </a:p>
        </p:txBody>
      </p:sp>
      <p:sp>
        <p:nvSpPr>
          <p:cNvPr id="9" name="Title 1">
            <a:extLst>
              <a:ext uri="{FF2B5EF4-FFF2-40B4-BE49-F238E27FC236}">
                <a16:creationId xmlns:a16="http://schemas.microsoft.com/office/drawing/2014/main" id="{D6879487-3062-451C-8393-F927D52707A8}"/>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Tree>
    <p:extLst>
      <p:ext uri="{BB962C8B-B14F-4D97-AF65-F5344CB8AC3E}">
        <p14:creationId xmlns:p14="http://schemas.microsoft.com/office/powerpoint/2010/main" val="2060310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Page 1 Option 5">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1E373542-9E14-4962-A4AC-961BF25C3EEE}"/>
              </a:ext>
              <a:ext uri="{C183D7F6-B498-43B3-948B-1728B52AA6E4}">
                <adec:decorative xmlns:adec="http://schemas.microsoft.com/office/drawing/2017/decorative" val="1"/>
              </a:ext>
            </a:extLst>
          </p:cNvPr>
          <p:cNvSpPr/>
          <p:nvPr userDrawn="1"/>
        </p:nvSpPr>
        <p:spPr>
          <a:xfrm>
            <a:off x="9898742" y="2138741"/>
            <a:ext cx="267416" cy="2580518"/>
          </a:xfrm>
          <a:custGeom>
            <a:avLst/>
            <a:gdLst>
              <a:gd name="connsiteX0" fmla="*/ 0 w 267416"/>
              <a:gd name="connsiteY0" fmla="*/ 0 h 2580518"/>
              <a:gd name="connsiteX1" fmla="*/ 11921 w 267416"/>
              <a:gd name="connsiteY1" fmla="*/ 24746 h 2580518"/>
              <a:gd name="connsiteX2" fmla="*/ 267416 w 267416"/>
              <a:gd name="connsiteY2" fmla="*/ 1290259 h 2580518"/>
              <a:gd name="connsiteX3" fmla="*/ 11921 w 267416"/>
              <a:gd name="connsiteY3" fmla="*/ 2555773 h 2580518"/>
              <a:gd name="connsiteX4" fmla="*/ 0 w 267416"/>
              <a:gd name="connsiteY4" fmla="*/ 2580518 h 2580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416" h="2580518">
                <a:moveTo>
                  <a:pt x="0" y="0"/>
                </a:moveTo>
                <a:lnTo>
                  <a:pt x="11921" y="24746"/>
                </a:lnTo>
                <a:cubicBezTo>
                  <a:pt x="176440" y="413714"/>
                  <a:pt x="267416" y="841362"/>
                  <a:pt x="267416" y="1290259"/>
                </a:cubicBezTo>
                <a:cubicBezTo>
                  <a:pt x="267416" y="1739156"/>
                  <a:pt x="176440" y="2166805"/>
                  <a:pt x="11921" y="2555773"/>
                </a:cubicBezTo>
                <a:lnTo>
                  <a:pt x="0" y="258051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510A9B39-FC82-43E5-A12B-25304A2219DB}"/>
              </a:ext>
            </a:extLst>
          </p:cNvPr>
          <p:cNvSpPr>
            <a:spLocks noGrp="1"/>
          </p:cNvSpPr>
          <p:nvPr>
            <p:ph type="pic" sz="quarter" idx="13" hasCustomPrompt="1"/>
          </p:nvPr>
        </p:nvSpPr>
        <p:spPr>
          <a:xfrm>
            <a:off x="-1" y="0"/>
            <a:ext cx="9898743" cy="6858000"/>
          </a:xfrm>
          <a:solidFill>
            <a:schemeClr val="bg1">
              <a:lumMod val="95000"/>
            </a:schemeClr>
          </a:solidFill>
        </p:spPr>
        <p:txBody>
          <a:bodyPr bIns="457200" anchor="b"/>
          <a:lstStyle>
            <a:lvl1pPr marL="0" indent="0" algn="ctr">
              <a:buNone/>
              <a:defRPr i="1"/>
            </a:lvl1pPr>
          </a:lstStyle>
          <a:p>
            <a:r>
              <a:rPr lang="en-US" dirty="0"/>
              <a:t>Insert Your Picture Here</a:t>
            </a:r>
          </a:p>
        </p:txBody>
      </p:sp>
      <p:sp>
        <p:nvSpPr>
          <p:cNvPr id="12" name="Title 1">
            <a:extLst>
              <a:ext uri="{FF2B5EF4-FFF2-40B4-BE49-F238E27FC236}">
                <a16:creationId xmlns:a16="http://schemas.microsoft.com/office/drawing/2014/main" id="{D2FDCE4D-5D17-4D45-AE91-D2135E932C1D}"/>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3" name="Text Placeholder 13">
            <a:extLst>
              <a:ext uri="{FF2B5EF4-FFF2-40B4-BE49-F238E27FC236}">
                <a16:creationId xmlns:a16="http://schemas.microsoft.com/office/drawing/2014/main" id="{DF93DEDB-07FA-BB41-162D-9B6751325516}"/>
              </a:ext>
              <a:ext uri="{C183D7F6-B498-43B3-948B-1728B52AA6E4}">
                <adec:decorative xmlns:adec="http://schemas.microsoft.com/office/drawing/2017/decorative" val="1"/>
              </a:ext>
            </a:extLst>
          </p:cNvPr>
          <p:cNvSpPr>
            <a:spLocks noGrp="1"/>
          </p:cNvSpPr>
          <p:nvPr>
            <p:ph type="body" sz="quarter" idx="17" hasCustomPrompt="1"/>
          </p:nvPr>
        </p:nvSpPr>
        <p:spPr>
          <a:xfrm>
            <a:off x="9277566" y="5045961"/>
            <a:ext cx="2377440" cy="1234440"/>
          </a:xfrm>
        </p:spPr>
        <p:txBody>
          <a:bodyPr lIns="0" tIns="0" rIns="0" bIns="0" anchor="b">
            <a:noAutofit/>
          </a:bodyPr>
          <a:lstStyle>
            <a:lvl1pPr marL="0" indent="0" algn="r">
              <a:lnSpc>
                <a:spcPct val="60000"/>
              </a:lnSpc>
              <a:spcBef>
                <a:spcPts val="0"/>
              </a:spcBef>
              <a:buNone/>
              <a:defRPr sz="6600" spc="-150" baseline="0">
                <a:solidFill>
                  <a:schemeClr val="accent1"/>
                </a:solidFill>
                <a:latin typeface="+mj-lt"/>
              </a:defRPr>
            </a:lvl1pPr>
          </a:lstStyle>
          <a:p>
            <a:pPr lvl="0"/>
            <a:r>
              <a:rPr lang="en-US" dirty="0"/>
              <a:t>and</a:t>
            </a:r>
          </a:p>
        </p:txBody>
      </p:sp>
      <p:sp>
        <p:nvSpPr>
          <p:cNvPr id="4" name="Partner1">
            <a:extLst>
              <a:ext uri="{FF2B5EF4-FFF2-40B4-BE49-F238E27FC236}">
                <a16:creationId xmlns:a16="http://schemas.microsoft.com/office/drawing/2014/main" id="{74CCF06F-4B9A-45D7-9B16-18375C83B97B}"/>
              </a:ext>
            </a:extLst>
          </p:cNvPr>
          <p:cNvSpPr>
            <a:spLocks noGrp="1"/>
          </p:cNvSpPr>
          <p:nvPr>
            <p:ph type="body" sz="quarter" idx="11" hasCustomPrompt="1"/>
          </p:nvPr>
        </p:nvSpPr>
        <p:spPr>
          <a:xfrm>
            <a:off x="10074650" y="5416518"/>
            <a:ext cx="1188436" cy="415241"/>
          </a:xfrm>
        </p:spPr>
        <p:txBody>
          <a:bodyPr anchor="b">
            <a:noAutofit/>
          </a:bodyPr>
          <a:lstStyle>
            <a:lvl1pPr marL="0" indent="0">
              <a:lnSpc>
                <a:spcPct val="65000"/>
              </a:lnSpc>
              <a:buNone/>
              <a:defRPr sz="1400" b="1" spc="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First Name</a:t>
            </a:r>
            <a:br>
              <a:rPr lang="en-US" dirty="0"/>
            </a:br>
            <a:r>
              <a:rPr lang="en-US" dirty="0"/>
              <a:t>Last Name</a:t>
            </a:r>
          </a:p>
        </p:txBody>
      </p:sp>
      <p:sp>
        <p:nvSpPr>
          <p:cNvPr id="7" name="Partner2">
            <a:extLst>
              <a:ext uri="{FF2B5EF4-FFF2-40B4-BE49-F238E27FC236}">
                <a16:creationId xmlns:a16="http://schemas.microsoft.com/office/drawing/2014/main" id="{12C1022D-1D22-417E-88AE-CBDC3DAD0236}"/>
              </a:ext>
            </a:extLst>
          </p:cNvPr>
          <p:cNvSpPr>
            <a:spLocks noGrp="1"/>
          </p:cNvSpPr>
          <p:nvPr>
            <p:ph type="body" sz="quarter" idx="12" hasCustomPrompt="1"/>
          </p:nvPr>
        </p:nvSpPr>
        <p:spPr>
          <a:xfrm>
            <a:off x="10499562" y="5928893"/>
            <a:ext cx="1188437" cy="535373"/>
          </a:xfrm>
        </p:spPr>
        <p:txBody>
          <a:bodyPr lIns="0" tIns="0" rIns="0" bIns="0" anchor="t">
            <a:noAutofit/>
          </a:bodyPr>
          <a:lstStyle>
            <a:lvl1pPr marL="0" indent="0" algn="r">
              <a:lnSpc>
                <a:spcPct val="65000"/>
              </a:lnSpc>
              <a:buNone/>
              <a:defRPr sz="1600" spc="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First Name</a:t>
            </a:r>
            <a:br>
              <a:rPr lang="en-US" dirty="0"/>
            </a:br>
            <a:r>
              <a:rPr lang="en-US" dirty="0"/>
              <a:t>Last Name</a:t>
            </a:r>
          </a:p>
        </p:txBody>
      </p:sp>
      <p:sp>
        <p:nvSpPr>
          <p:cNvPr id="2" name="Date Placeholder 1">
            <a:extLst>
              <a:ext uri="{FF2B5EF4-FFF2-40B4-BE49-F238E27FC236}">
                <a16:creationId xmlns:a16="http://schemas.microsoft.com/office/drawing/2014/main" id="{F9E88512-9A21-454B-A07C-C17CA274FB3D}"/>
              </a:ext>
            </a:extLst>
          </p:cNvPr>
          <p:cNvSpPr>
            <a:spLocks noGrp="1"/>
          </p:cNvSpPr>
          <p:nvPr>
            <p:ph type="dt" sz="half" idx="14"/>
          </p:nvPr>
        </p:nvSpPr>
        <p:spPr>
          <a:xfrm>
            <a:off x="10074650" y="6356350"/>
            <a:ext cx="1580356" cy="365125"/>
          </a:xfrm>
        </p:spPr>
        <p:txBody>
          <a:bodyPr/>
          <a:lstStyle/>
          <a:p>
            <a:fld id="{39B360F8-476B-46A9-AE4D-B70F5EF3C486}" type="datetimeFigureOut">
              <a:rPr lang="en-US" smtClean="0"/>
              <a:pPr/>
              <a:t>7/13/2026</a:t>
            </a:fld>
            <a:endParaRPr lang="en-US"/>
          </a:p>
        </p:txBody>
      </p:sp>
      <p:sp>
        <p:nvSpPr>
          <p:cNvPr id="11" name="Oval 10">
            <a:extLst>
              <a:ext uri="{FF2B5EF4-FFF2-40B4-BE49-F238E27FC236}">
                <a16:creationId xmlns:a16="http://schemas.microsoft.com/office/drawing/2014/main" id="{D6D31D9E-5274-47A8-8230-F509FA535580}"/>
              </a:ext>
              <a:ext uri="{C183D7F6-B498-43B3-948B-1728B52AA6E4}">
                <adec:decorative xmlns:adec="http://schemas.microsoft.com/office/drawing/2017/decorative" val="1"/>
              </a:ext>
            </a:extLst>
          </p:cNvPr>
          <p:cNvSpPr/>
          <p:nvPr userDrawn="1"/>
        </p:nvSpPr>
        <p:spPr>
          <a:xfrm>
            <a:off x="10109412" y="3181163"/>
            <a:ext cx="495674" cy="495674"/>
          </a:xfrm>
          <a:prstGeom prst="ellipse">
            <a:avLst/>
          </a:prstGeom>
          <a:noFill/>
          <a:ln w="203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Tree>
    <p:extLst>
      <p:ext uri="{BB962C8B-B14F-4D97-AF65-F5344CB8AC3E}">
        <p14:creationId xmlns:p14="http://schemas.microsoft.com/office/powerpoint/2010/main" val="531068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X Images Option 1">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BC615402-924F-401B-BD65-A798B33C317B}"/>
              </a:ext>
              <a:ext uri="{C183D7F6-B498-43B3-948B-1728B52AA6E4}">
                <adec:decorative xmlns:adec="http://schemas.microsoft.com/office/drawing/2017/decorative" val="1"/>
              </a:ext>
            </a:extLst>
          </p:cNvPr>
          <p:cNvSpPr/>
          <p:nvPr userDrawn="1"/>
        </p:nvSpPr>
        <p:spPr>
          <a:xfrm>
            <a:off x="4596815" y="0"/>
            <a:ext cx="4978400" cy="5476648"/>
          </a:xfrm>
          <a:custGeom>
            <a:avLst/>
            <a:gdLst>
              <a:gd name="connsiteX0" fmla="*/ 35272 w 4978400"/>
              <a:gd name="connsiteY0" fmla="*/ 0 h 5476648"/>
              <a:gd name="connsiteX1" fmla="*/ 4978400 w 4978400"/>
              <a:gd name="connsiteY1" fmla="*/ 0 h 5476648"/>
              <a:gd name="connsiteX2" fmla="*/ 4978400 w 4978400"/>
              <a:gd name="connsiteY2" fmla="*/ 5474598 h 5476648"/>
              <a:gd name="connsiteX3" fmla="*/ 4897324 w 4978400"/>
              <a:gd name="connsiteY3" fmla="*/ 5476648 h 5476648"/>
              <a:gd name="connsiteX4" fmla="*/ 0 w 4978400"/>
              <a:gd name="connsiteY4" fmla="*/ 579324 h 5476648"/>
              <a:gd name="connsiteX5" fmla="*/ 25285 w 4978400"/>
              <a:gd name="connsiteY5" fmla="*/ 78601 h 547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8400" h="5476648">
                <a:moveTo>
                  <a:pt x="35272" y="0"/>
                </a:moveTo>
                <a:lnTo>
                  <a:pt x="4978400" y="0"/>
                </a:lnTo>
                <a:lnTo>
                  <a:pt x="4978400" y="5474598"/>
                </a:lnTo>
                <a:lnTo>
                  <a:pt x="4897324" y="5476648"/>
                </a:lnTo>
                <a:cubicBezTo>
                  <a:pt x="2192607" y="5476648"/>
                  <a:pt x="0" y="3284041"/>
                  <a:pt x="0" y="579324"/>
                </a:cubicBezTo>
                <a:cubicBezTo>
                  <a:pt x="0" y="410279"/>
                  <a:pt x="8565" y="243235"/>
                  <a:pt x="25285" y="7860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1A5FC801-48D7-4FF1-A31F-A732E9069F82}"/>
              </a:ext>
            </a:extLst>
          </p:cNvPr>
          <p:cNvSpPr>
            <a:spLocks noGrp="1"/>
          </p:cNvSpPr>
          <p:nvPr>
            <p:ph type="pic" sz="quarter" idx="13" hasCustomPrompt="1"/>
          </p:nvPr>
        </p:nvSpPr>
        <p:spPr>
          <a:xfrm>
            <a:off x="5244967" y="0"/>
            <a:ext cx="8510362" cy="6858000"/>
          </a:xfrm>
          <a:custGeom>
            <a:avLst/>
            <a:gdLst>
              <a:gd name="connsiteX0" fmla="*/ 13494 w 8510362"/>
              <a:gd name="connsiteY0" fmla="*/ 0 h 6858000"/>
              <a:gd name="connsiteX1" fmla="*/ 8510362 w 8510362"/>
              <a:gd name="connsiteY1" fmla="*/ 0 h 6858000"/>
              <a:gd name="connsiteX2" fmla="*/ 8510362 w 8510362"/>
              <a:gd name="connsiteY2" fmla="*/ 6858000 h 6858000"/>
              <a:gd name="connsiteX3" fmla="*/ 3014588 w 8510362"/>
              <a:gd name="connsiteY3" fmla="*/ 6858000 h 6858000"/>
              <a:gd name="connsiteX4" fmla="*/ 2848427 w 8510362"/>
              <a:gd name="connsiteY4" fmla="*/ 6719827 h 6858000"/>
              <a:gd name="connsiteX5" fmla="*/ 0 w 8510362"/>
              <a:gd name="connsiteY5" fmla="*/ 462431 h 6858000"/>
              <a:gd name="connsiteX6" fmla="*/ 10796 w 8510362"/>
              <a:gd name="connsiteY6" fmla="*/ 3547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10362" h="6858000">
                <a:moveTo>
                  <a:pt x="13494" y="0"/>
                </a:moveTo>
                <a:lnTo>
                  <a:pt x="8510362" y="0"/>
                </a:lnTo>
                <a:lnTo>
                  <a:pt x="8510362" y="6858000"/>
                </a:lnTo>
                <a:lnTo>
                  <a:pt x="3014588" y="6858000"/>
                </a:lnTo>
                <a:lnTo>
                  <a:pt x="2848427" y="6719827"/>
                </a:lnTo>
                <a:cubicBezTo>
                  <a:pt x="1103037" y="5198776"/>
                  <a:pt x="0" y="2959418"/>
                  <a:pt x="0" y="462431"/>
                </a:cubicBezTo>
                <a:cubicBezTo>
                  <a:pt x="0" y="319235"/>
                  <a:pt x="3628" y="176886"/>
                  <a:pt x="10796" y="35471"/>
                </a:cubicBezTo>
                <a:close/>
              </a:path>
            </a:pathLst>
          </a:custGeom>
          <a:solidFill>
            <a:schemeClr val="bg1">
              <a:lumMod val="95000"/>
            </a:schemeClr>
          </a:solidFill>
        </p:spPr>
        <p:txBody>
          <a:bodyPr wrap="square" tIns="914400" anchor="t">
            <a:noAutofit/>
          </a:bodyPr>
          <a:lstStyle>
            <a:lvl1pPr marL="0" indent="0" algn="ctr">
              <a:buNone/>
              <a:defRPr i="1"/>
            </a:lvl1pPr>
          </a:lstStyle>
          <a:p>
            <a:r>
              <a:rPr lang="en-US" dirty="0"/>
              <a:t>Insert Your Picture Here</a:t>
            </a:r>
          </a:p>
        </p:txBody>
      </p:sp>
      <p:sp>
        <p:nvSpPr>
          <p:cNvPr id="10" name="Title 1">
            <a:extLst>
              <a:ext uri="{FF2B5EF4-FFF2-40B4-BE49-F238E27FC236}">
                <a16:creationId xmlns:a16="http://schemas.microsoft.com/office/drawing/2014/main" id="{ACA3394F-AA9B-48A7-BC9B-C798DCA622BB}"/>
              </a:ext>
            </a:extLst>
          </p:cNvPr>
          <p:cNvSpPr>
            <a:spLocks noGrp="1"/>
          </p:cNvSpPr>
          <p:nvPr>
            <p:ph type="title"/>
          </p:nvPr>
        </p:nvSpPr>
        <p:spPr>
          <a:xfrm>
            <a:off x="342000" y="299776"/>
            <a:ext cx="11484000" cy="202829"/>
          </a:xfrm>
        </p:spPr>
        <p:txBody>
          <a:bodyPr/>
          <a:lstStyle>
            <a:lvl1pPr>
              <a:defRPr sz="1400">
                <a:noFill/>
              </a:defRPr>
            </a:lvl1pPr>
          </a:lstStyle>
          <a:p>
            <a:r>
              <a:rPr lang="en-US" dirty="0"/>
              <a:t>Click to edit Master title style</a:t>
            </a:r>
          </a:p>
        </p:txBody>
      </p:sp>
      <p:sp>
        <p:nvSpPr>
          <p:cNvPr id="19" name="Partner2">
            <a:extLst>
              <a:ext uri="{FF2B5EF4-FFF2-40B4-BE49-F238E27FC236}">
                <a16:creationId xmlns:a16="http://schemas.microsoft.com/office/drawing/2014/main" id="{7035F725-9952-46A6-9AAE-4E9006EBE336}"/>
              </a:ext>
            </a:extLst>
          </p:cNvPr>
          <p:cNvSpPr>
            <a:spLocks noGrp="1"/>
          </p:cNvSpPr>
          <p:nvPr>
            <p:ph type="body" sz="quarter" idx="12" hasCustomPrompt="1"/>
          </p:nvPr>
        </p:nvSpPr>
        <p:spPr>
          <a:xfrm rot="5400000">
            <a:off x="706236" y="1518451"/>
            <a:ext cx="3783637" cy="3783637"/>
          </a:xfrm>
        </p:spPr>
        <p:txBody>
          <a:bodyPr lIns="0" tIns="0" rIns="0" bIns="0" anchor="b">
            <a:prstTxWarp prst="textArchDown">
              <a:avLst/>
            </a:prstTxWarp>
            <a:noAutofit/>
          </a:bodyPr>
          <a:lstStyle>
            <a:lvl1pPr marL="0" indent="0" algn="r">
              <a:lnSpc>
                <a:spcPct val="100000"/>
              </a:lnSpc>
              <a:buNone/>
              <a:defRPr sz="1500" spc="-150">
                <a:solidFill>
                  <a:schemeClr val="tx1">
                    <a:lumMod val="75000"/>
                    <a:lumOff val="25000"/>
                  </a:schemeClr>
                </a:solidFill>
              </a:defRPr>
            </a:lvl1pPr>
            <a:lvl2pPr marL="266700" indent="0" algn="r">
              <a:buNone/>
              <a:defRPr/>
            </a:lvl2pPr>
            <a:lvl3pPr marL="539750" indent="0" algn="r">
              <a:buNone/>
              <a:defRPr/>
            </a:lvl3pPr>
            <a:lvl4pPr marL="806450" indent="0" algn="r">
              <a:buNone/>
              <a:defRPr/>
            </a:lvl4pPr>
            <a:lvl5pPr marL="1079500" indent="0" algn="r">
              <a:buNone/>
              <a:defRPr/>
            </a:lvl5pPr>
          </a:lstStyle>
          <a:p>
            <a:pPr lvl="0"/>
            <a:r>
              <a:rPr lang="en-US" dirty="0"/>
              <a:t>Full Name</a:t>
            </a:r>
          </a:p>
        </p:txBody>
      </p:sp>
      <p:sp>
        <p:nvSpPr>
          <p:cNvPr id="18" name="Partner1">
            <a:extLst>
              <a:ext uri="{FF2B5EF4-FFF2-40B4-BE49-F238E27FC236}">
                <a16:creationId xmlns:a16="http://schemas.microsoft.com/office/drawing/2014/main" id="{19B39F4A-5D33-4C5D-83B8-5B789CB03A82}"/>
              </a:ext>
            </a:extLst>
          </p:cNvPr>
          <p:cNvSpPr>
            <a:spLocks noGrp="1"/>
          </p:cNvSpPr>
          <p:nvPr>
            <p:ph type="body" sz="quarter" idx="11" hasCustomPrompt="1"/>
          </p:nvPr>
        </p:nvSpPr>
        <p:spPr>
          <a:xfrm rot="19865474">
            <a:off x="724967" y="1537182"/>
            <a:ext cx="3746175" cy="3746175"/>
          </a:xfrm>
        </p:spPr>
        <p:txBody>
          <a:bodyPr anchor="b">
            <a:prstTxWarp prst="textArchDown">
              <a:avLst>
                <a:gd name="adj" fmla="val 21137488"/>
              </a:avLst>
            </a:prstTxWarp>
            <a:noAutofit/>
          </a:bodyPr>
          <a:lstStyle>
            <a:lvl1pPr marL="0" indent="0" algn="l">
              <a:lnSpc>
                <a:spcPct val="100000"/>
              </a:lnSpc>
              <a:buNone/>
              <a:defRPr sz="1500" b="1" spc="-100" baseline="0">
                <a:solidFill>
                  <a:schemeClr val="tx1">
                    <a:lumMod val="75000"/>
                    <a:lumOff val="25000"/>
                  </a:schemeClr>
                </a:solidFill>
              </a:defRPr>
            </a:lvl1pPr>
            <a:lvl2pPr>
              <a:defRPr b="1"/>
            </a:lvl2pPr>
            <a:lvl3pPr>
              <a:defRPr b="1"/>
            </a:lvl3pPr>
            <a:lvl4pPr>
              <a:defRPr b="1"/>
            </a:lvl4pPr>
            <a:lvl5pPr>
              <a:defRPr b="1"/>
            </a:lvl5pPr>
          </a:lstStyle>
          <a:p>
            <a:pPr lvl="0"/>
            <a:r>
              <a:rPr lang="en-US" dirty="0"/>
              <a:t>Full Name</a:t>
            </a:r>
          </a:p>
        </p:txBody>
      </p:sp>
      <p:sp>
        <p:nvSpPr>
          <p:cNvPr id="5" name="Slide Number Placeholder 4">
            <a:extLst>
              <a:ext uri="{FF2B5EF4-FFF2-40B4-BE49-F238E27FC236}">
                <a16:creationId xmlns:a16="http://schemas.microsoft.com/office/drawing/2014/main" id="{664D751E-0178-43A0-8465-3EBF38B4A492}"/>
              </a:ext>
            </a:extLst>
          </p:cNvPr>
          <p:cNvSpPr>
            <a:spLocks noGrp="1"/>
          </p:cNvSpPr>
          <p:nvPr>
            <p:ph type="sldNum" sz="quarter" idx="10"/>
          </p:nvPr>
        </p:nvSpPr>
        <p:spPr/>
        <p:txBody>
          <a:bodyPr/>
          <a:lstStyle/>
          <a:p>
            <a:fld id="{EB96C8EE-5CE2-4DF5-AEBC-F7D540F7D759}" type="slidenum">
              <a:rPr lang="en-US" smtClean="0"/>
              <a:pPr/>
              <a:t>‹#›</a:t>
            </a:fld>
            <a:endParaRPr lang="en-US"/>
          </a:p>
        </p:txBody>
      </p:sp>
      <p:sp>
        <p:nvSpPr>
          <p:cNvPr id="20" name="Arc 19">
            <a:extLst>
              <a:ext uri="{FF2B5EF4-FFF2-40B4-BE49-F238E27FC236}">
                <a16:creationId xmlns:a16="http://schemas.microsoft.com/office/drawing/2014/main" id="{520EB51B-ACDD-4CD5-8F48-81D58580F16B}"/>
              </a:ext>
              <a:ext uri="{C183D7F6-B498-43B3-948B-1728B52AA6E4}">
                <adec:decorative xmlns:adec="http://schemas.microsoft.com/office/drawing/2017/decorative" val="1"/>
              </a:ext>
            </a:extLst>
          </p:cNvPr>
          <p:cNvSpPr/>
          <p:nvPr userDrawn="1"/>
        </p:nvSpPr>
        <p:spPr>
          <a:xfrm>
            <a:off x="682757" y="1473907"/>
            <a:ext cx="3859688" cy="3898285"/>
          </a:xfrm>
          <a:prstGeom prst="arc">
            <a:avLst>
              <a:gd name="adj1" fmla="val 1700406"/>
              <a:gd name="adj2" fmla="val 4849921"/>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21" name="Oval 20">
            <a:extLst>
              <a:ext uri="{FF2B5EF4-FFF2-40B4-BE49-F238E27FC236}">
                <a16:creationId xmlns:a16="http://schemas.microsoft.com/office/drawing/2014/main" id="{DCC3DC63-5EF8-4005-8818-6FC00D9B6AC0}"/>
              </a:ext>
              <a:ext uri="{C183D7F6-B498-43B3-948B-1728B52AA6E4}">
                <adec:decorative xmlns:adec="http://schemas.microsoft.com/office/drawing/2017/decorative" val="1"/>
              </a:ext>
            </a:extLst>
          </p:cNvPr>
          <p:cNvSpPr/>
          <p:nvPr userDrawn="1"/>
        </p:nvSpPr>
        <p:spPr>
          <a:xfrm>
            <a:off x="4256228" y="3991483"/>
            <a:ext cx="231235" cy="231235"/>
          </a:xfrm>
          <a:prstGeom prst="ellipse">
            <a:avLst/>
          </a:prstGeom>
          <a:noFill/>
          <a:ln w="889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ADBB36CF-AE68-448C-9565-55904AC8D47F}"/>
              </a:ext>
            </a:extLst>
          </p:cNvPr>
          <p:cNvSpPr>
            <a:spLocks noGrp="1"/>
          </p:cNvSpPr>
          <p:nvPr>
            <p:ph type="pic" sz="quarter" idx="14" hasCustomPrompt="1"/>
          </p:nvPr>
        </p:nvSpPr>
        <p:spPr>
          <a:xfrm>
            <a:off x="969754" y="1781969"/>
            <a:ext cx="3294063" cy="3294062"/>
          </a:xfrm>
          <a:prstGeom prst="ellipse">
            <a:avLst/>
          </a:prstGeom>
          <a:solidFill>
            <a:schemeClr val="bg1">
              <a:lumMod val="95000"/>
            </a:schemeClr>
          </a:solidFill>
        </p:spPr>
        <p:txBody>
          <a:bodyPr anchor="t">
            <a:normAutofit/>
          </a:bodyPr>
          <a:lstStyle>
            <a:lvl1pPr marL="0" indent="0" algn="ctr">
              <a:buNone/>
              <a:defRPr sz="1400" i="1"/>
            </a:lvl1pPr>
          </a:lstStyle>
          <a:p>
            <a:r>
              <a:rPr lang="en-US" dirty="0"/>
              <a:t>Insert Your Picture Here</a:t>
            </a:r>
          </a:p>
        </p:txBody>
      </p:sp>
    </p:spTree>
    <p:extLst>
      <p:ext uri="{BB962C8B-B14F-4D97-AF65-F5344CB8AC3E}">
        <p14:creationId xmlns:p14="http://schemas.microsoft.com/office/powerpoint/2010/main" val="2449481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E2E7F4-48EC-4595-9FA7-4633C0899C40}"/>
              </a:ext>
            </a:extLst>
          </p:cNvPr>
          <p:cNvSpPr>
            <a:spLocks noGrp="1"/>
          </p:cNvSpPr>
          <p:nvPr>
            <p:ph type="title"/>
          </p:nvPr>
        </p:nvSpPr>
        <p:spPr>
          <a:xfrm>
            <a:off x="864000" y="576001"/>
            <a:ext cx="10440000" cy="864000"/>
          </a:xfrm>
          <a:prstGeom prst="rect">
            <a:avLst/>
          </a:prstGeom>
        </p:spPr>
        <p:txBody>
          <a:bodyPr vert="horz" lIns="0" tIns="0" rIns="0" bIns="0" rtlCol="0" anchor="t">
            <a:noAutofit/>
          </a:bodyPr>
          <a:lstStyle/>
          <a:p>
            <a:r>
              <a:rPr lang="en-US" dirty="0"/>
              <a:t>Click to edit Master title style</a:t>
            </a:r>
          </a:p>
        </p:txBody>
      </p:sp>
      <p:sp>
        <p:nvSpPr>
          <p:cNvPr id="3" name="Text Placeholder 2">
            <a:extLst>
              <a:ext uri="{FF2B5EF4-FFF2-40B4-BE49-F238E27FC236}">
                <a16:creationId xmlns:a16="http://schemas.microsoft.com/office/drawing/2014/main" id="{F0C1E1B7-1C9D-478C-94DD-FE7754AF941C}"/>
              </a:ext>
            </a:extLst>
          </p:cNvPr>
          <p:cNvSpPr>
            <a:spLocks noGrp="1"/>
          </p:cNvSpPr>
          <p:nvPr>
            <p:ph type="body" idx="1"/>
          </p:nvPr>
        </p:nvSpPr>
        <p:spPr>
          <a:xfrm>
            <a:off x="864000" y="1584000"/>
            <a:ext cx="10489800" cy="4464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101089E-2CAA-4DB4-B60C-D409C8D64BCD}"/>
              </a:ext>
            </a:extLst>
          </p:cNvPr>
          <p:cNvSpPr>
            <a:spLocks noGrp="1"/>
          </p:cNvSpPr>
          <p:nvPr>
            <p:ph type="sldNum" sz="quarter" idx="4"/>
          </p:nvPr>
        </p:nvSpPr>
        <p:spPr>
          <a:xfrm>
            <a:off x="11688000" y="6354000"/>
            <a:ext cx="504000" cy="50400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EB96C8EE-5CE2-4DF5-AEBC-F7D540F7D759}" type="slidenum">
              <a:rPr lang="en-US" smtClean="0"/>
              <a:pPr/>
              <a:t>‹#›</a:t>
            </a:fld>
            <a:endParaRPr lang="en-US"/>
          </a:p>
        </p:txBody>
      </p:sp>
      <p:sp>
        <p:nvSpPr>
          <p:cNvPr id="12" name="Date Placeholder 11">
            <a:extLst>
              <a:ext uri="{FF2B5EF4-FFF2-40B4-BE49-F238E27FC236}">
                <a16:creationId xmlns:a16="http://schemas.microsoft.com/office/drawing/2014/main" id="{94C25CB8-337E-46F1-A218-7638F305F432}"/>
              </a:ext>
            </a:extLst>
          </p:cNvPr>
          <p:cNvSpPr>
            <a:spLocks noGrp="1"/>
          </p:cNvSpPr>
          <p:nvPr>
            <p:ph type="dt" sz="half" idx="2"/>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B360F8-476B-46A9-AE4D-B70F5EF3C486}" type="datetimeFigureOut">
              <a:rPr lang="en-US" smtClean="0"/>
              <a:pPr/>
              <a:t>7/13/2026</a:t>
            </a:fld>
            <a:endParaRPr lang="en-US"/>
          </a:p>
        </p:txBody>
      </p:sp>
    </p:spTree>
    <p:extLst>
      <p:ext uri="{BB962C8B-B14F-4D97-AF65-F5344CB8AC3E}">
        <p14:creationId xmlns:p14="http://schemas.microsoft.com/office/powerpoint/2010/main" val="674771724"/>
      </p:ext>
    </p:extLst>
  </p:cSld>
  <p:clrMap bg1="lt1" tx1="dk1" bg2="lt2" tx2="dk2" accent1="accent1" accent2="accent2" accent3="accent3" accent4="accent4" accent5="accent5" accent6="accent6" hlink="hlink" folHlink="folHlink"/>
  <p:sldLayoutIdLst>
    <p:sldLayoutId id="2147483661" r:id="rId1"/>
    <p:sldLayoutId id="2147483658" r:id="rId2"/>
    <p:sldLayoutId id="2147483665" r:id="rId3"/>
    <p:sldLayoutId id="2147483669" r:id="rId4"/>
    <p:sldLayoutId id="2147483670" r:id="rId5"/>
    <p:sldLayoutId id="2147483675" r:id="rId6"/>
    <p:sldLayoutId id="2147483676" r:id="rId7"/>
    <p:sldLayoutId id="2147483660" r:id="rId8"/>
    <p:sldLayoutId id="2147483666" r:id="rId9"/>
    <p:sldLayoutId id="2147483667" r:id="rId10"/>
    <p:sldLayoutId id="2147483668" r:id="rId11"/>
    <p:sldLayoutId id="2147483671" r:id="rId12"/>
    <p:sldLayoutId id="2147483672" r:id="rId13"/>
    <p:sldLayoutId id="2147483673" r:id="rId14"/>
    <p:sldLayoutId id="2147483674" r:id="rId15"/>
    <p:sldLayoutId id="2147483657" r:id="rId16"/>
    <p:sldLayoutId id="2147483677" r:id="rId17"/>
    <p:sldLayoutId id="2147483662" r:id="rId18"/>
    <p:sldLayoutId id="2147483663" r:id="rId19"/>
    <p:sldLayoutId id="2147483664" r:id="rId20"/>
    <p:sldLayoutId id="2147483651" r:id="rId21"/>
    <p:sldLayoutId id="2147483656" r:id="rId22"/>
  </p:sldLayoutIdLst>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anzoorNaskh" panose="02000500000000000000" pitchFamily="2" charset="-78"/>
          <a:ea typeface="+mj-ea"/>
          <a:cs typeface="_Khat_Manzoor_BAFC" panose="02000000000000000000" pitchFamily="2" charset="-78"/>
        </a:defRPr>
      </a:lvl1pPr>
    </p:titleStyle>
    <p:bodyStyle>
      <a:lvl1pPr marL="266700" indent="-266700" algn="l" defTabSz="914400" rtl="0" eaLnBrk="1" latinLnBrk="0" hangingPunct="1">
        <a:lnSpc>
          <a:spcPct val="90000"/>
        </a:lnSpc>
        <a:spcBef>
          <a:spcPts val="1000"/>
        </a:spcBef>
        <a:buClr>
          <a:schemeClr val="accent1">
            <a:lumMod val="90000"/>
          </a:schemeClr>
        </a:buClr>
        <a:buFont typeface="Segoe UI" panose="020B0502040204020203" pitchFamily="34" charset="0"/>
        <a:buChar char="·"/>
        <a:defRPr sz="1800" kern="1200">
          <a:solidFill>
            <a:schemeClr val="tx1">
              <a:lumMod val="75000"/>
              <a:lumOff val="25000"/>
            </a:schemeClr>
          </a:solidFill>
          <a:latin typeface="ManzoorNaskh" panose="02000500000000000000" pitchFamily="2" charset="-78"/>
          <a:ea typeface="+mn-ea"/>
          <a:cs typeface="_Khat_Manzoor_BAFC" panose="02000000000000000000" pitchFamily="2" charset="-78"/>
        </a:defRPr>
      </a:lvl1pPr>
      <a:lvl2pPr marL="539750" indent="-273050" algn="l" defTabSz="914400" rtl="0" eaLnBrk="1" latinLnBrk="0" hangingPunct="1">
        <a:lnSpc>
          <a:spcPct val="90000"/>
        </a:lnSpc>
        <a:spcBef>
          <a:spcPts val="500"/>
        </a:spcBef>
        <a:buClr>
          <a:schemeClr val="accent1">
            <a:lumMod val="90000"/>
          </a:schemeClr>
        </a:buClr>
        <a:buFont typeface="Segoe UI" panose="020B0502040204020203" pitchFamily="34" charset="0"/>
        <a:buChar char="·"/>
        <a:defRPr sz="1600" kern="1200">
          <a:solidFill>
            <a:schemeClr val="tx1">
              <a:lumMod val="75000"/>
              <a:lumOff val="25000"/>
            </a:schemeClr>
          </a:solidFill>
          <a:latin typeface="ManzoorNaskh" panose="02000500000000000000" pitchFamily="2" charset="-78"/>
          <a:ea typeface="+mn-ea"/>
          <a:cs typeface="_Khat_Manzoor_BAFC" panose="02000000000000000000" pitchFamily="2" charset="-78"/>
        </a:defRPr>
      </a:lvl2pPr>
      <a:lvl3pPr marL="806450" indent="-266700" algn="l" defTabSz="914400" rtl="0" eaLnBrk="1" latinLnBrk="0" hangingPunct="1">
        <a:lnSpc>
          <a:spcPct val="90000"/>
        </a:lnSpc>
        <a:spcBef>
          <a:spcPts val="500"/>
        </a:spcBef>
        <a:buClr>
          <a:schemeClr val="accent1">
            <a:lumMod val="90000"/>
          </a:schemeClr>
        </a:buClr>
        <a:buFont typeface="Segoe UI" panose="020B0502040204020203" pitchFamily="34" charset="0"/>
        <a:buChar char="·"/>
        <a:defRPr sz="1400" kern="1200">
          <a:solidFill>
            <a:schemeClr val="tx1">
              <a:lumMod val="75000"/>
              <a:lumOff val="25000"/>
            </a:schemeClr>
          </a:solidFill>
          <a:latin typeface="ManzoorNaskh" panose="02000500000000000000" pitchFamily="2" charset="-78"/>
          <a:ea typeface="+mn-ea"/>
          <a:cs typeface="_Khat_Manzoor_BAFC" panose="02000000000000000000" pitchFamily="2" charset="-78"/>
        </a:defRPr>
      </a:lvl3pPr>
      <a:lvl4pPr marL="1079500" indent="-273050" algn="l" defTabSz="914400" rtl="0" eaLnBrk="1" latinLnBrk="0" hangingPunct="1">
        <a:lnSpc>
          <a:spcPct val="90000"/>
        </a:lnSpc>
        <a:spcBef>
          <a:spcPts val="500"/>
        </a:spcBef>
        <a:buClr>
          <a:schemeClr val="accent1">
            <a:lumMod val="90000"/>
          </a:schemeClr>
        </a:buClr>
        <a:buFont typeface="Segoe UI" panose="020B0502040204020203" pitchFamily="34" charset="0"/>
        <a:buChar char="·"/>
        <a:defRPr sz="1200" kern="1200">
          <a:solidFill>
            <a:schemeClr val="tx1">
              <a:lumMod val="75000"/>
              <a:lumOff val="25000"/>
            </a:schemeClr>
          </a:solidFill>
          <a:latin typeface="ManzoorNaskh" panose="02000500000000000000" pitchFamily="2" charset="-78"/>
          <a:ea typeface="+mn-ea"/>
          <a:cs typeface="_Khat_Manzoor_BAFC" panose="02000000000000000000" pitchFamily="2" charset="-78"/>
        </a:defRPr>
      </a:lvl4pPr>
      <a:lvl5pPr marL="1346200" indent="-266700" algn="l" defTabSz="914400" rtl="0" eaLnBrk="1" latinLnBrk="0" hangingPunct="1">
        <a:lnSpc>
          <a:spcPct val="90000"/>
        </a:lnSpc>
        <a:spcBef>
          <a:spcPts val="500"/>
        </a:spcBef>
        <a:buClr>
          <a:schemeClr val="accent1">
            <a:lumMod val="90000"/>
          </a:schemeClr>
        </a:buClr>
        <a:buFont typeface="Segoe UI" panose="020B0502040204020203" pitchFamily="34" charset="0"/>
        <a:buChar char="·"/>
        <a:defRPr sz="1200" kern="1200">
          <a:solidFill>
            <a:schemeClr val="tx1">
              <a:lumMod val="75000"/>
              <a:lumOff val="25000"/>
            </a:schemeClr>
          </a:solidFill>
          <a:latin typeface="ManzoorNaskh" panose="02000500000000000000" pitchFamily="2" charset="-78"/>
          <a:ea typeface="+mn-ea"/>
          <a:cs typeface="_Khat_Manzoor_BAFC"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34.sv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jp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36.jpeg"/><Relationship Id="rId5" Type="http://schemas.openxmlformats.org/officeDocument/2006/relationships/hyperlink" Target="https://www.youtube.com/watch?v=jJNZWtJUBic" TargetMode="External"/><Relationship Id="rId10" Type="http://schemas.openxmlformats.org/officeDocument/2006/relationships/image" Target="../media/image40.png"/><Relationship Id="rId4" Type="http://schemas.openxmlformats.org/officeDocument/2006/relationships/hyperlink" Target="https://commons.wikimedia.org/wiki/File:Post-it-note-white-bg.jpg" TargetMode="External"/><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tfal.org.uk/atfal-quiz-time"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7.sv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Layout" Target="../slideLayouts/slideLayout16.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3.svg"/><Relationship Id="rId5" Type="http://schemas.microsoft.com/office/2007/relationships/hdphoto" Target="../media/hdphoto1.wdp"/><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18.jpe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0"/>
              </a:schemeClr>
            </a:gs>
            <a:gs pos="100000">
              <a:schemeClr val="accent3">
                <a:lumMod val="75000"/>
              </a:schemeClr>
            </a:gs>
          </a:gsLst>
          <a:lin ang="2700000" scaled="1"/>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F9A2397-FEB8-4471-6FFD-0D17EFBF644F}"/>
              </a:ext>
            </a:extLst>
          </p:cNvPr>
          <p:cNvSpPr>
            <a:spLocks/>
          </p:cNvSpPr>
          <p:nvPr/>
        </p:nvSpPr>
        <p:spPr>
          <a:xfrm>
            <a:off x="-20728" y="-118533"/>
            <a:ext cx="12192000" cy="6986786"/>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800" b="1" dirty="0">
                <a:solidFill>
                  <a:schemeClr val="bg1"/>
                </a:solidFill>
                <a:latin typeface="Garamond Premr Pro" panose="02020402060506020403" pitchFamily="18" charset="0"/>
              </a:rPr>
              <a:t>TALIM DEPARTMENT MAA UK</a:t>
            </a:r>
          </a:p>
        </p:txBody>
      </p:sp>
      <p:sp>
        <p:nvSpPr>
          <p:cNvPr id="15" name="Rectangle 14">
            <a:extLst>
              <a:ext uri="{FF2B5EF4-FFF2-40B4-BE49-F238E27FC236}">
                <a16:creationId xmlns:a16="http://schemas.microsoft.com/office/drawing/2014/main" id="{6BADCDCD-3B3D-310D-5C5E-8BC1B4A18DA1}"/>
              </a:ext>
            </a:extLst>
          </p:cNvPr>
          <p:cNvSpPr/>
          <p:nvPr/>
        </p:nvSpPr>
        <p:spPr>
          <a:xfrm>
            <a:off x="-111890" y="2449249"/>
            <a:ext cx="6939024" cy="20527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black background with white text&#10;&#10;Description automatically generated">
            <a:extLst>
              <a:ext uri="{FF2B5EF4-FFF2-40B4-BE49-F238E27FC236}">
                <a16:creationId xmlns:a16="http://schemas.microsoft.com/office/drawing/2014/main" id="{3E24242B-6990-3AB9-0E7D-30EE3F109B92}"/>
              </a:ext>
            </a:extLst>
          </p:cNvPr>
          <p:cNvPicPr>
            <a:picLocks noChangeAspect="1"/>
          </p:cNvPicPr>
          <p:nvPr/>
        </p:nvPicPr>
        <p:blipFill>
          <a:blip r:embed="rId3"/>
          <a:stretch>
            <a:fillRect/>
          </a:stretch>
        </p:blipFill>
        <p:spPr>
          <a:xfrm>
            <a:off x="688516" y="460320"/>
            <a:ext cx="4890655" cy="1410151"/>
          </a:xfrm>
          <a:prstGeom prst="rect">
            <a:avLst/>
          </a:prstGeom>
        </p:spPr>
      </p:pic>
      <p:sp>
        <p:nvSpPr>
          <p:cNvPr id="23" name="TextBox 22">
            <a:extLst>
              <a:ext uri="{FF2B5EF4-FFF2-40B4-BE49-F238E27FC236}">
                <a16:creationId xmlns:a16="http://schemas.microsoft.com/office/drawing/2014/main" id="{4E9D9FF5-72A6-B335-EE76-15EBAAA437E5}"/>
              </a:ext>
            </a:extLst>
          </p:cNvPr>
          <p:cNvSpPr txBox="1"/>
          <p:nvPr/>
        </p:nvSpPr>
        <p:spPr>
          <a:xfrm>
            <a:off x="-279724" y="2594310"/>
            <a:ext cx="6827134" cy="1754326"/>
          </a:xfrm>
          <a:prstGeom prst="rect">
            <a:avLst/>
          </a:prstGeom>
          <a:noFill/>
        </p:spPr>
        <p:txBody>
          <a:bodyPr wrap="square">
            <a:spAutoFit/>
          </a:bodyPr>
          <a:lstStyle/>
          <a:p>
            <a:pPr algn="ctr"/>
            <a:r>
              <a:rPr lang="en-US" sz="5400" b="1" dirty="0">
                <a:latin typeface="Garamond" panose="02020404030301010803" pitchFamily="18" charset="0"/>
              </a:rPr>
              <a:t>WEEKLY </a:t>
            </a:r>
          </a:p>
          <a:p>
            <a:pPr algn="ctr"/>
            <a:r>
              <a:rPr lang="en-US" sz="5400" b="1" dirty="0">
                <a:latin typeface="Garamond" panose="02020404030301010803" pitchFamily="18" charset="0"/>
              </a:rPr>
              <a:t>ATFAL CLASS</a:t>
            </a:r>
          </a:p>
        </p:txBody>
      </p:sp>
      <p:grpSp>
        <p:nvGrpSpPr>
          <p:cNvPr id="32" name="Group 31">
            <a:extLst>
              <a:ext uri="{FF2B5EF4-FFF2-40B4-BE49-F238E27FC236}">
                <a16:creationId xmlns:a16="http://schemas.microsoft.com/office/drawing/2014/main" id="{602BFF2C-9859-201A-A89C-76DCF3707DD6}"/>
              </a:ext>
            </a:extLst>
          </p:cNvPr>
          <p:cNvGrpSpPr/>
          <p:nvPr/>
        </p:nvGrpSpPr>
        <p:grpSpPr>
          <a:xfrm>
            <a:off x="0" y="5422791"/>
            <a:ext cx="6273474" cy="1219126"/>
            <a:chOff x="-168322" y="5228232"/>
            <a:chExt cx="6264322" cy="1219126"/>
          </a:xfrm>
        </p:grpSpPr>
        <p:pic>
          <p:nvPicPr>
            <p:cNvPr id="19" name="Graphic 18" descr="Internet with solid fill">
              <a:extLst>
                <a:ext uri="{FF2B5EF4-FFF2-40B4-BE49-F238E27FC236}">
                  <a16:creationId xmlns:a16="http://schemas.microsoft.com/office/drawing/2014/main" id="{C8508788-1CE4-A9E7-2C90-50B027A69EE0}"/>
                </a:ext>
              </a:extLst>
            </p:cNvPr>
            <p:cNvPicPr>
              <a:picLocks noChangeAspect="1"/>
            </p:cNvPicPr>
            <p:nvPr/>
          </p:nvPicPr>
          <p:blipFill>
            <a:blip>
              <a:extLst>
                <a:ext uri="{96DAC541-7B7A-43D3-8B79-37D633B846F1}">
                  <asvg:svgBlip xmlns:asvg="http://schemas.microsoft.com/office/drawing/2016/SVG/main" r:embed="rId4"/>
                </a:ext>
              </a:extLst>
            </a:blip>
            <a:srcRect l="33333" t="29205" r="32991" b="37786"/>
            <a:stretch/>
          </p:blipFill>
          <p:spPr>
            <a:xfrm>
              <a:off x="1606383" y="5658861"/>
              <a:ext cx="376797" cy="369333"/>
            </a:xfrm>
            <a:prstGeom prst="rect">
              <a:avLst/>
            </a:prstGeom>
          </p:spPr>
        </p:pic>
        <p:pic>
          <p:nvPicPr>
            <p:cNvPr id="20" name="Graphic 19" descr="Envelope with solid fill">
              <a:extLst>
                <a:ext uri="{FF2B5EF4-FFF2-40B4-BE49-F238E27FC236}">
                  <a16:creationId xmlns:a16="http://schemas.microsoft.com/office/drawing/2014/main" id="{0B782B39-C583-0B6F-E6AD-31E061B6C2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882426" y="6035064"/>
              <a:ext cx="399317" cy="412294"/>
            </a:xfrm>
            <a:prstGeom prst="rect">
              <a:avLst/>
            </a:prstGeom>
          </p:spPr>
        </p:pic>
        <p:grpSp>
          <p:nvGrpSpPr>
            <p:cNvPr id="31" name="Group 30">
              <a:extLst>
                <a:ext uri="{FF2B5EF4-FFF2-40B4-BE49-F238E27FC236}">
                  <a16:creationId xmlns:a16="http://schemas.microsoft.com/office/drawing/2014/main" id="{5E48AB1D-5F50-95B3-3199-56730D646B72}"/>
                </a:ext>
              </a:extLst>
            </p:cNvPr>
            <p:cNvGrpSpPr/>
            <p:nvPr/>
          </p:nvGrpSpPr>
          <p:grpSpPr>
            <a:xfrm>
              <a:off x="-168322" y="5228232"/>
              <a:ext cx="6264322" cy="1197645"/>
              <a:chOff x="-168322" y="5228232"/>
              <a:chExt cx="6264322" cy="1197645"/>
            </a:xfrm>
          </p:grpSpPr>
          <p:sp>
            <p:nvSpPr>
              <p:cNvPr id="18" name="TextBox 17">
                <a:extLst>
                  <a:ext uri="{FF2B5EF4-FFF2-40B4-BE49-F238E27FC236}">
                    <a16:creationId xmlns:a16="http://schemas.microsoft.com/office/drawing/2014/main" id="{6100AC66-4775-3A15-8F7C-0FB8C98D444A}"/>
                  </a:ext>
                </a:extLst>
              </p:cNvPr>
              <p:cNvSpPr txBox="1"/>
              <p:nvPr/>
            </p:nvSpPr>
            <p:spPr>
              <a:xfrm>
                <a:off x="2265620" y="6056545"/>
                <a:ext cx="1896978" cy="369332"/>
              </a:xfrm>
              <a:prstGeom prst="rect">
                <a:avLst/>
              </a:prstGeom>
              <a:noFill/>
            </p:spPr>
            <p:txBody>
              <a:bodyPr wrap="square">
                <a:spAutoFit/>
              </a:bodyPr>
              <a:lstStyle/>
              <a:p>
                <a:pPr algn="ctr"/>
                <a:r>
                  <a:rPr lang="en-GB" b="1" dirty="0" err="1">
                    <a:solidFill>
                      <a:schemeClr val="bg1"/>
                    </a:solidFill>
                  </a:rPr>
                  <a:t>talim@atfal.co.uk</a:t>
                </a:r>
                <a:endParaRPr lang="en-US" b="1" dirty="0">
                  <a:solidFill>
                    <a:schemeClr val="bg1"/>
                  </a:solidFill>
                </a:endParaRPr>
              </a:p>
            </p:txBody>
          </p:sp>
          <p:sp>
            <p:nvSpPr>
              <p:cNvPr id="26" name="TextBox 25">
                <a:extLst>
                  <a:ext uri="{FF2B5EF4-FFF2-40B4-BE49-F238E27FC236}">
                    <a16:creationId xmlns:a16="http://schemas.microsoft.com/office/drawing/2014/main" id="{4946AE9C-488D-A177-75DB-15A0AA13FA3B}"/>
                  </a:ext>
                </a:extLst>
              </p:cNvPr>
              <p:cNvSpPr txBox="1"/>
              <p:nvPr/>
            </p:nvSpPr>
            <p:spPr>
              <a:xfrm>
                <a:off x="-168322" y="5228232"/>
                <a:ext cx="6264322" cy="369332"/>
              </a:xfrm>
              <a:prstGeom prst="rect">
                <a:avLst/>
              </a:prstGeom>
              <a:noFill/>
            </p:spPr>
            <p:txBody>
              <a:bodyPr wrap="square">
                <a:spAutoFit/>
              </a:bodyPr>
              <a:lstStyle/>
              <a:p>
                <a:pPr algn="ctr"/>
                <a:r>
                  <a:rPr lang="en-GB" sz="1800" b="1" dirty="0">
                    <a:solidFill>
                      <a:schemeClr val="bg1"/>
                    </a:solidFill>
                  </a:rPr>
                  <a:t>TALIM DEPARTMENT MAA UK</a:t>
                </a:r>
              </a:p>
            </p:txBody>
          </p:sp>
          <p:sp>
            <p:nvSpPr>
              <p:cNvPr id="28" name="TextBox 27">
                <a:extLst>
                  <a:ext uri="{FF2B5EF4-FFF2-40B4-BE49-F238E27FC236}">
                    <a16:creationId xmlns:a16="http://schemas.microsoft.com/office/drawing/2014/main" id="{175654AA-BAB8-D422-E07B-E71FEAD4A867}"/>
                  </a:ext>
                </a:extLst>
              </p:cNvPr>
              <p:cNvSpPr txBox="1"/>
              <p:nvPr/>
            </p:nvSpPr>
            <p:spPr>
              <a:xfrm>
                <a:off x="1916029" y="5644847"/>
                <a:ext cx="2516491" cy="369332"/>
              </a:xfrm>
              <a:prstGeom prst="rect">
                <a:avLst/>
              </a:prstGeom>
              <a:noFill/>
            </p:spPr>
            <p:txBody>
              <a:bodyPr wrap="square">
                <a:spAutoFit/>
              </a:bodyPr>
              <a:lstStyle/>
              <a:p>
                <a:pPr algn="ctr"/>
                <a:r>
                  <a:rPr lang="en-GB" sz="1800" b="1" dirty="0">
                    <a:solidFill>
                      <a:schemeClr val="bg1"/>
                    </a:solidFill>
                  </a:rPr>
                  <a:t>www.atfal.org.uk/talim</a:t>
                </a:r>
              </a:p>
            </p:txBody>
          </p:sp>
        </p:grpSp>
      </p:grpSp>
      <p:sp>
        <p:nvSpPr>
          <p:cNvPr id="4" name="TextBox 3">
            <a:extLst>
              <a:ext uri="{FF2B5EF4-FFF2-40B4-BE49-F238E27FC236}">
                <a16:creationId xmlns:a16="http://schemas.microsoft.com/office/drawing/2014/main" id="{01260FFC-0AF7-DC74-D621-BE0ABA4D13A1}"/>
              </a:ext>
            </a:extLst>
          </p:cNvPr>
          <p:cNvSpPr txBox="1"/>
          <p:nvPr/>
        </p:nvSpPr>
        <p:spPr>
          <a:xfrm>
            <a:off x="-224139" y="4611681"/>
            <a:ext cx="6827134" cy="584775"/>
          </a:xfrm>
          <a:prstGeom prst="rect">
            <a:avLst/>
          </a:prstGeom>
          <a:noFill/>
        </p:spPr>
        <p:txBody>
          <a:bodyPr wrap="square">
            <a:spAutoFit/>
          </a:bodyPr>
          <a:lstStyle/>
          <a:p>
            <a:pPr algn="ctr"/>
            <a:r>
              <a:rPr lang="en-US" sz="3200" b="1" dirty="0">
                <a:solidFill>
                  <a:schemeClr val="bg1"/>
                </a:solidFill>
                <a:latin typeface="Garamond" panose="02020404030301010803" pitchFamily="18" charset="0"/>
              </a:rPr>
              <a:t>(July – Week 3)</a:t>
            </a:r>
          </a:p>
        </p:txBody>
      </p:sp>
      <p:pic>
        <p:nvPicPr>
          <p:cNvPr id="12" name="Picture Placeholder 11">
            <a:extLst>
              <a:ext uri="{FF2B5EF4-FFF2-40B4-BE49-F238E27FC236}">
                <a16:creationId xmlns:a16="http://schemas.microsoft.com/office/drawing/2014/main" id="{D3FF6EA1-77F5-5293-712E-5292EC83E8D1}"/>
              </a:ext>
            </a:extLst>
          </p:cNvPr>
          <p:cNvPicPr>
            <a:picLocks noGrp="1" noChangeAspect="1"/>
          </p:cNvPicPr>
          <p:nvPr>
            <p:ph type="pic" idx="1"/>
          </p:nvPr>
        </p:nvPicPr>
        <p:blipFill>
          <a:blip r:embed="rId6"/>
          <a:srcRect l="41459" t="-291" r="3662" b="291"/>
          <a:stretch>
            <a:fillRect/>
          </a:stretch>
        </p:blipFill>
        <p:spPr>
          <a:xfrm>
            <a:off x="5946242" y="-118533"/>
            <a:ext cx="6245758" cy="6986785"/>
          </a:xfrm>
          <a:custGeom>
            <a:avLst/>
            <a:gdLst>
              <a:gd name="connsiteX0" fmla="*/ 117354 w 6892924"/>
              <a:gd name="connsiteY0" fmla="*/ 0 h 6857999"/>
              <a:gd name="connsiteX1" fmla="*/ 6892924 w 6892924"/>
              <a:gd name="connsiteY1" fmla="*/ 0 h 6857999"/>
              <a:gd name="connsiteX2" fmla="*/ 6892924 w 6892924"/>
              <a:gd name="connsiteY2" fmla="*/ 6857999 h 6857999"/>
              <a:gd name="connsiteX3" fmla="*/ 1270829 w 6892924"/>
              <a:gd name="connsiteY3" fmla="*/ 6857999 h 6857999"/>
              <a:gd name="connsiteX4" fmla="*/ 1125242 w 6892924"/>
              <a:gd name="connsiteY4" fmla="*/ 6573744 h 6857999"/>
              <a:gd name="connsiteX5" fmla="*/ 0 w 6892924"/>
              <a:gd name="connsiteY5" fmla="*/ 1626625 h 6857999"/>
              <a:gd name="connsiteX6" fmla="*/ 58912 w 6892924"/>
              <a:gd name="connsiteY6" fmla="*/ 45992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2924" h="6857999">
                <a:moveTo>
                  <a:pt x="117354" y="0"/>
                </a:moveTo>
                <a:lnTo>
                  <a:pt x="6892924" y="0"/>
                </a:lnTo>
                <a:lnTo>
                  <a:pt x="6892924" y="6857999"/>
                </a:lnTo>
                <a:lnTo>
                  <a:pt x="1270829" y="6857999"/>
                </a:lnTo>
                <a:lnTo>
                  <a:pt x="1125242" y="6573744"/>
                </a:lnTo>
                <a:cubicBezTo>
                  <a:pt x="404117" y="5077166"/>
                  <a:pt x="0" y="3399089"/>
                  <a:pt x="0" y="1626625"/>
                </a:cubicBezTo>
                <a:cubicBezTo>
                  <a:pt x="0" y="1232744"/>
                  <a:pt x="19955" y="843524"/>
                  <a:pt x="58912" y="459922"/>
                </a:cubicBezTo>
                <a:close/>
              </a:path>
            </a:pathLst>
          </a:custGeom>
          <a:solidFill>
            <a:srgbClr val="FFFFFF">
              <a:lumMod val="95000"/>
            </a:srgbClr>
          </a:solidFill>
        </p:spPr>
      </p:pic>
    </p:spTree>
    <p:extLst>
      <p:ext uri="{BB962C8B-B14F-4D97-AF65-F5344CB8AC3E}">
        <p14:creationId xmlns:p14="http://schemas.microsoft.com/office/powerpoint/2010/main" val="319249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6791219" cy="6858000"/>
          </a:xfrm>
          <a:prstGeom prst="rect">
            <a:avLst/>
          </a:prstGeom>
          <a:solidFill>
            <a:srgbClr val="BC4E4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634B38"/>
              </a:solidFill>
            </a:endParaRPr>
          </a:p>
        </p:txBody>
      </p:sp>
      <p:sp>
        <p:nvSpPr>
          <p:cNvPr id="7" name="Rectangle 6"/>
          <p:cNvSpPr/>
          <p:nvPr/>
        </p:nvSpPr>
        <p:spPr>
          <a:xfrm>
            <a:off x="113452" y="505909"/>
            <a:ext cx="6564312" cy="954107"/>
          </a:xfrm>
          <a:prstGeom prst="rect">
            <a:avLst/>
          </a:prstGeom>
        </p:spPr>
        <p:txBody>
          <a:bodyPr wrap="square">
            <a:spAutoFit/>
          </a:bodyPr>
          <a:lstStyle/>
          <a:p>
            <a:pPr algn="ctr"/>
            <a:r>
              <a:rPr lang="en-GB" sz="2800" b="1" dirty="0">
                <a:solidFill>
                  <a:schemeClr val="bg1"/>
                </a:solidFill>
                <a:latin typeface="Garamond" panose="02020404030301010803" pitchFamily="18" charset="0"/>
              </a:rPr>
              <a:t>SIGNIFICANCE OF NELSON MANDELA INTERNATIONAL DAY</a:t>
            </a:r>
          </a:p>
        </p:txBody>
      </p:sp>
      <p:cxnSp>
        <p:nvCxnSpPr>
          <p:cNvPr id="8" name="Straight Connector 7">
            <a:extLst>
              <a:ext uri="{FF2B5EF4-FFF2-40B4-BE49-F238E27FC236}">
                <a16:creationId xmlns:a16="http://schemas.microsoft.com/office/drawing/2014/main" id="{5C354D39-1E69-8877-D34B-8010B7F89299}"/>
              </a:ext>
            </a:extLst>
          </p:cNvPr>
          <p:cNvCxnSpPr/>
          <p:nvPr/>
        </p:nvCxnSpPr>
        <p:spPr>
          <a:xfrm>
            <a:off x="1300108" y="1656598"/>
            <a:ext cx="4191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0488B0-919F-2364-A346-E59A3BDB3653}"/>
              </a:ext>
            </a:extLst>
          </p:cNvPr>
          <p:cNvSpPr txBox="1"/>
          <p:nvPr/>
        </p:nvSpPr>
        <p:spPr>
          <a:xfrm>
            <a:off x="436967" y="2089036"/>
            <a:ext cx="5786919" cy="4124206"/>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GB" sz="2800" dirty="0">
                <a:solidFill>
                  <a:schemeClr val="bg1"/>
                </a:solidFill>
                <a:latin typeface="ReithSans"/>
              </a:rPr>
              <a:t>In 2009, the United Nations proclaimed Mandela’s birthday (July 18</a:t>
            </a:r>
            <a:r>
              <a:rPr lang="en-GB" sz="2800" baseline="30000" dirty="0">
                <a:solidFill>
                  <a:schemeClr val="bg1"/>
                </a:solidFill>
                <a:latin typeface="ReithSans"/>
              </a:rPr>
              <a:t>th</a:t>
            </a:r>
            <a:r>
              <a:rPr lang="en-GB" sz="2800" dirty="0">
                <a:solidFill>
                  <a:schemeClr val="bg1"/>
                </a:solidFill>
                <a:latin typeface="ReithSans"/>
              </a:rPr>
              <a:t>) to be Nelson Mandela International Day.</a:t>
            </a:r>
          </a:p>
          <a:p>
            <a:pPr marL="342900" indent="-342900">
              <a:spcAft>
                <a:spcPts val="1200"/>
              </a:spcAft>
              <a:buFont typeface="Arial" panose="020B0604020202020204" pitchFamily="34" charset="0"/>
              <a:buChar char="•"/>
            </a:pPr>
            <a:r>
              <a:rPr lang="en-GB" sz="2800" dirty="0">
                <a:solidFill>
                  <a:schemeClr val="bg1"/>
                </a:solidFill>
                <a:latin typeface="ReithSans"/>
              </a:rPr>
              <a:t>He holiday asks people to spend 67 minutes doing something good for others, which represents the 67 years he spent working towards change.</a:t>
            </a:r>
          </a:p>
        </p:txBody>
      </p:sp>
      <p:pic>
        <p:nvPicPr>
          <p:cNvPr id="3" name="Picture 2" descr="International Nelson Mandela Day PPT and Google Slides">
            <a:extLst>
              <a:ext uri="{FF2B5EF4-FFF2-40B4-BE49-F238E27FC236}">
                <a16:creationId xmlns:a16="http://schemas.microsoft.com/office/drawing/2014/main" id="{C79B2EF8-54C7-8911-8F7E-17BB53AF4A79}"/>
              </a:ext>
            </a:extLst>
          </p:cNvPr>
          <p:cNvPicPr>
            <a:picLocks noChangeAspect="1"/>
          </p:cNvPicPr>
          <p:nvPr/>
        </p:nvPicPr>
        <p:blipFill>
          <a:blip r:embed="rId3"/>
          <a:stretch>
            <a:fillRect/>
          </a:stretch>
        </p:blipFill>
        <p:spPr>
          <a:xfrm>
            <a:off x="7228186" y="2142630"/>
            <a:ext cx="4573758" cy="257273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8312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D5B8D4BA-7F79-FFBF-FD49-B0060E2B22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CF57E0F-AF23-964D-63E0-27A2ACC91FE2}"/>
              </a:ext>
            </a:extLst>
          </p:cNvPr>
          <p:cNvSpPr>
            <a:spLocks/>
          </p:cNvSpPr>
          <p:nvPr/>
        </p:nvSpPr>
        <p:spPr>
          <a:xfrm>
            <a:off x="1" y="0"/>
            <a:ext cx="12192000" cy="198850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dirty="0">
              <a:solidFill>
                <a:schemeClr val="bg1"/>
              </a:solidFill>
              <a:latin typeface="Garamond Premr Pro" panose="02020402060506020403" pitchFamily="18" charset="0"/>
            </a:endParaRPr>
          </a:p>
        </p:txBody>
      </p:sp>
      <p:sp>
        <p:nvSpPr>
          <p:cNvPr id="5" name="TextBox 4">
            <a:extLst>
              <a:ext uri="{FF2B5EF4-FFF2-40B4-BE49-F238E27FC236}">
                <a16:creationId xmlns:a16="http://schemas.microsoft.com/office/drawing/2014/main" id="{067C9E96-849B-F510-D932-612E316A1843}"/>
              </a:ext>
            </a:extLst>
          </p:cNvPr>
          <p:cNvSpPr txBox="1"/>
          <p:nvPr/>
        </p:nvSpPr>
        <p:spPr>
          <a:xfrm>
            <a:off x="436598" y="463323"/>
            <a:ext cx="7522358" cy="1015663"/>
          </a:xfrm>
          <a:prstGeom prst="rect">
            <a:avLst/>
          </a:prstGeom>
          <a:noFill/>
        </p:spPr>
        <p:txBody>
          <a:bodyPr wrap="square">
            <a:spAutoFit/>
          </a:bodyPr>
          <a:lstStyle/>
          <a:p>
            <a:pPr algn="ctr"/>
            <a:r>
              <a:rPr lang="en-US" sz="6000" b="1" dirty="0">
                <a:solidFill>
                  <a:schemeClr val="bg1"/>
                </a:solidFill>
                <a:latin typeface="Calisto MT" panose="02040603050505030304" pitchFamily="18" charset="0"/>
                <a:cs typeface="Apple Chancery" panose="03020702040506060504" pitchFamily="66" charset="-79"/>
              </a:rPr>
              <a:t>HOMEWORK</a:t>
            </a:r>
          </a:p>
        </p:txBody>
      </p:sp>
      <p:pic>
        <p:nvPicPr>
          <p:cNvPr id="15" name="Graphic 14" descr="Stopwatch 75% with solid fill">
            <a:extLst>
              <a:ext uri="{FF2B5EF4-FFF2-40B4-BE49-F238E27FC236}">
                <a16:creationId xmlns:a16="http://schemas.microsoft.com/office/drawing/2014/main" id="{5B460313-C000-DEE9-805A-67A26FD08D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6598" y="4869491"/>
            <a:ext cx="1077219" cy="1077219"/>
          </a:xfrm>
          <a:prstGeom prst="rect">
            <a:avLst/>
          </a:prstGeom>
        </p:spPr>
      </p:pic>
      <p:pic>
        <p:nvPicPr>
          <p:cNvPr id="6" name="Graphic 5" descr="Desk outline">
            <a:extLst>
              <a:ext uri="{FF2B5EF4-FFF2-40B4-BE49-F238E27FC236}">
                <a16:creationId xmlns:a16="http://schemas.microsoft.com/office/drawing/2014/main" id="{67F19CB7-334A-BF07-E219-D841E70CCE6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84783" y="-188513"/>
            <a:ext cx="2075144" cy="2075144"/>
          </a:xfrm>
          <a:prstGeom prst="rect">
            <a:avLst/>
          </a:prstGeom>
        </p:spPr>
      </p:pic>
      <p:pic>
        <p:nvPicPr>
          <p:cNvPr id="14" name="Picture 13" descr="A group of mountains with flags&#10;&#10;Description automatically generated">
            <a:extLst>
              <a:ext uri="{FF2B5EF4-FFF2-40B4-BE49-F238E27FC236}">
                <a16:creationId xmlns:a16="http://schemas.microsoft.com/office/drawing/2014/main" id="{9598A092-4222-5F9A-51D2-7788F9AABAE6}"/>
              </a:ext>
            </a:extLst>
          </p:cNvPr>
          <p:cNvPicPr>
            <a:picLocks noChangeAspect="1"/>
          </p:cNvPicPr>
          <p:nvPr/>
        </p:nvPicPr>
        <p:blipFill>
          <a:blip r:embed="rId5"/>
          <a:stretch>
            <a:fillRect/>
          </a:stretch>
        </p:blipFill>
        <p:spPr>
          <a:xfrm>
            <a:off x="5923392" y="2742053"/>
            <a:ext cx="7772400" cy="4254875"/>
          </a:xfrm>
          <a:prstGeom prst="rect">
            <a:avLst/>
          </a:prstGeom>
        </p:spPr>
      </p:pic>
      <p:pic>
        <p:nvPicPr>
          <p:cNvPr id="20" name="Graphic 19" descr="Books outline">
            <a:extLst>
              <a:ext uri="{FF2B5EF4-FFF2-40B4-BE49-F238E27FC236}">
                <a16:creationId xmlns:a16="http://schemas.microsoft.com/office/drawing/2014/main" id="{9CB10754-E4F5-E402-2450-48F39911FA2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76472" y="254828"/>
            <a:ext cx="1504757" cy="1504757"/>
          </a:xfrm>
          <a:prstGeom prst="rect">
            <a:avLst/>
          </a:prstGeom>
        </p:spPr>
      </p:pic>
      <p:sp>
        <p:nvSpPr>
          <p:cNvPr id="21" name="TextBox 20">
            <a:extLst>
              <a:ext uri="{FF2B5EF4-FFF2-40B4-BE49-F238E27FC236}">
                <a16:creationId xmlns:a16="http://schemas.microsoft.com/office/drawing/2014/main" id="{5E06823D-087D-6B5F-A671-7C0292DA273F}"/>
              </a:ext>
            </a:extLst>
          </p:cNvPr>
          <p:cNvSpPr txBox="1"/>
          <p:nvPr/>
        </p:nvSpPr>
        <p:spPr>
          <a:xfrm>
            <a:off x="406625" y="2493489"/>
            <a:ext cx="6623959" cy="1446550"/>
          </a:xfrm>
          <a:prstGeom prst="rect">
            <a:avLst/>
          </a:prstGeom>
          <a:noFill/>
        </p:spPr>
        <p:txBody>
          <a:bodyPr wrap="square">
            <a:spAutoFit/>
          </a:bodyPr>
          <a:lstStyle/>
          <a:p>
            <a:pPr algn="ctr"/>
            <a:r>
              <a:rPr lang="en-GB" sz="4400" b="1" dirty="0">
                <a:latin typeface="Garamond" panose="02020404030301010803" pitchFamily="18" charset="0"/>
              </a:rPr>
              <a:t>Have you done your homework for this week?</a:t>
            </a:r>
          </a:p>
        </p:txBody>
      </p:sp>
      <p:sp>
        <p:nvSpPr>
          <p:cNvPr id="7" name="TextBox 6">
            <a:extLst>
              <a:ext uri="{FF2B5EF4-FFF2-40B4-BE49-F238E27FC236}">
                <a16:creationId xmlns:a16="http://schemas.microsoft.com/office/drawing/2014/main" id="{316F9829-911B-1D0A-936B-FF8909E2C241}"/>
              </a:ext>
            </a:extLst>
          </p:cNvPr>
          <p:cNvSpPr txBox="1"/>
          <p:nvPr/>
        </p:nvSpPr>
        <p:spPr>
          <a:xfrm>
            <a:off x="948033" y="4752795"/>
            <a:ext cx="5541141" cy="954107"/>
          </a:xfrm>
          <a:prstGeom prst="rect">
            <a:avLst/>
          </a:prstGeom>
          <a:noFill/>
        </p:spPr>
        <p:txBody>
          <a:bodyPr wrap="square">
            <a:spAutoFit/>
          </a:bodyPr>
          <a:lstStyle/>
          <a:p>
            <a:pPr algn="ctr"/>
            <a:r>
              <a:rPr lang="en-GB" sz="2800" b="1" dirty="0">
                <a:latin typeface="Garamond" panose="02020404030301010803" pitchFamily="18" charset="0"/>
              </a:rPr>
              <a:t>Make sure to note down your homework for next week!</a:t>
            </a:r>
          </a:p>
        </p:txBody>
      </p:sp>
      <p:pic>
        <p:nvPicPr>
          <p:cNvPr id="8" name="Graphic 7" descr="Badge 4 with solid fill">
            <a:extLst>
              <a:ext uri="{FF2B5EF4-FFF2-40B4-BE49-F238E27FC236}">
                <a16:creationId xmlns:a16="http://schemas.microsoft.com/office/drawing/2014/main" id="{ADD77930-0694-A450-4476-0DA96F8900B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51" y="383811"/>
            <a:ext cx="1207008" cy="1207008"/>
          </a:xfrm>
          <a:prstGeom prst="rect">
            <a:avLst/>
          </a:prstGeom>
        </p:spPr>
      </p:pic>
    </p:spTree>
    <p:extLst>
      <p:ext uri="{BB962C8B-B14F-4D97-AF65-F5344CB8AC3E}">
        <p14:creationId xmlns:p14="http://schemas.microsoft.com/office/powerpoint/2010/main" val="772626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A8AD7-9CA2-01EF-0F55-AE6BF1BE2C0E}"/>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CF3CBE05-1C3F-5407-E00B-25021CBE7F5B}"/>
              </a:ext>
            </a:extLst>
          </p:cNvPr>
          <p:cNvSpPr>
            <a:spLocks/>
          </p:cNvSpPr>
          <p:nvPr/>
        </p:nvSpPr>
        <p:spPr>
          <a:xfrm>
            <a:off x="-98083" y="-59267"/>
            <a:ext cx="5835741" cy="6976533"/>
          </a:xfrm>
          <a:prstGeom prst="rect">
            <a:avLst/>
          </a:prstGeom>
          <a:solidFill>
            <a:srgbClr val="01728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a:solidFill>
                <a:schemeClr val="bg1"/>
              </a:solidFill>
              <a:latin typeface="Avenir Book" panose="02000503020000020003" pitchFamily="2" charset="0"/>
            </a:endParaRPr>
          </a:p>
        </p:txBody>
      </p:sp>
      <p:sp>
        <p:nvSpPr>
          <p:cNvPr id="5" name="TextBox 4">
            <a:extLst>
              <a:ext uri="{FF2B5EF4-FFF2-40B4-BE49-F238E27FC236}">
                <a16:creationId xmlns:a16="http://schemas.microsoft.com/office/drawing/2014/main" id="{BE841D56-3CF7-46D6-040A-8111FFDD334D}"/>
              </a:ext>
            </a:extLst>
          </p:cNvPr>
          <p:cNvSpPr txBox="1"/>
          <p:nvPr/>
        </p:nvSpPr>
        <p:spPr>
          <a:xfrm>
            <a:off x="-621495" y="1207008"/>
            <a:ext cx="6827134" cy="1446550"/>
          </a:xfrm>
          <a:prstGeom prst="rect">
            <a:avLst/>
          </a:prstGeom>
          <a:noFill/>
        </p:spPr>
        <p:txBody>
          <a:bodyPr wrap="square">
            <a:spAutoFit/>
          </a:bodyPr>
          <a:lstStyle/>
          <a:p>
            <a:pPr algn="ctr"/>
            <a:r>
              <a:rPr lang="en-US" sz="8800" b="1" dirty="0">
                <a:solidFill>
                  <a:schemeClr val="bg1"/>
                </a:solidFill>
                <a:latin typeface="+mj-lt"/>
                <a:cs typeface="Apple Chancery" panose="03020702040506060504" pitchFamily="66" charset="-79"/>
              </a:rPr>
              <a:t>SALAT</a:t>
            </a:r>
          </a:p>
        </p:txBody>
      </p:sp>
      <p:sp>
        <p:nvSpPr>
          <p:cNvPr id="7" name="TextBox 6">
            <a:extLst>
              <a:ext uri="{FF2B5EF4-FFF2-40B4-BE49-F238E27FC236}">
                <a16:creationId xmlns:a16="http://schemas.microsoft.com/office/drawing/2014/main" id="{784BA16D-63CF-BED8-7227-2117CA73A0CE}"/>
              </a:ext>
            </a:extLst>
          </p:cNvPr>
          <p:cNvSpPr txBox="1"/>
          <p:nvPr/>
        </p:nvSpPr>
        <p:spPr>
          <a:xfrm>
            <a:off x="165134" y="2761973"/>
            <a:ext cx="5025276" cy="1077218"/>
          </a:xfrm>
          <a:prstGeom prst="rect">
            <a:avLst/>
          </a:prstGeom>
          <a:noFill/>
        </p:spPr>
        <p:txBody>
          <a:bodyPr wrap="square">
            <a:spAutoFit/>
          </a:bodyPr>
          <a:lstStyle/>
          <a:p>
            <a:pPr algn="ctr"/>
            <a:r>
              <a:rPr lang="en-GB" sz="3200" dirty="0">
                <a:solidFill>
                  <a:schemeClr val="bg1"/>
                </a:solidFill>
                <a:latin typeface="+mj-lt"/>
                <a:cs typeface="Apple Chancery" panose="03020702040506060504" pitchFamily="66" charset="-79"/>
              </a:rPr>
              <a:t>Let’s recap a part of our Salat!</a:t>
            </a:r>
            <a:endParaRPr lang="en-US" sz="3200" dirty="0">
              <a:solidFill>
                <a:schemeClr val="bg1"/>
              </a:solidFill>
              <a:latin typeface="+mj-lt"/>
              <a:cs typeface="Apple Chancery" panose="03020702040506060504" pitchFamily="66" charset="-79"/>
            </a:endParaRPr>
          </a:p>
        </p:txBody>
      </p:sp>
      <p:sp>
        <p:nvSpPr>
          <p:cNvPr id="11" name="TextBox 10">
            <a:extLst>
              <a:ext uri="{FF2B5EF4-FFF2-40B4-BE49-F238E27FC236}">
                <a16:creationId xmlns:a16="http://schemas.microsoft.com/office/drawing/2014/main" id="{6D911FF3-5842-B901-056A-2CFD7289997B}"/>
              </a:ext>
            </a:extLst>
          </p:cNvPr>
          <p:cNvSpPr txBox="1"/>
          <p:nvPr/>
        </p:nvSpPr>
        <p:spPr>
          <a:xfrm>
            <a:off x="1288367" y="4914478"/>
            <a:ext cx="3785008" cy="954107"/>
          </a:xfrm>
          <a:prstGeom prst="rect">
            <a:avLst/>
          </a:prstGeom>
          <a:noFill/>
        </p:spPr>
        <p:txBody>
          <a:bodyPr wrap="square">
            <a:spAutoFit/>
          </a:bodyPr>
          <a:lstStyle/>
          <a:p>
            <a:pPr algn="ctr"/>
            <a:r>
              <a:rPr lang="en-US" sz="2800" dirty="0">
                <a:solidFill>
                  <a:schemeClr val="bg1"/>
                </a:solidFill>
                <a:latin typeface="Garamond" panose="02020404030301010803" pitchFamily="18" charset="0"/>
                <a:cs typeface="Apple Chancery" panose="03020702040506060504" pitchFamily="66" charset="-79"/>
              </a:rPr>
              <a:t>NEXT </a:t>
            </a:r>
            <a:r>
              <a:rPr lang="en-GB" sz="2800" dirty="0">
                <a:solidFill>
                  <a:schemeClr val="bg1"/>
                </a:solidFill>
                <a:latin typeface="Garamond" panose="02020404030301010803" pitchFamily="18" charset="0"/>
                <a:cs typeface="Apple Chancery" panose="03020702040506060504" pitchFamily="66" charset="-79"/>
              </a:rPr>
              <a:t>WEEK RECAP</a:t>
            </a:r>
            <a:r>
              <a:rPr lang="en-US" sz="2800" dirty="0">
                <a:solidFill>
                  <a:schemeClr val="bg1"/>
                </a:solidFill>
                <a:latin typeface="Garamond" panose="02020404030301010803" pitchFamily="18" charset="0"/>
                <a:cs typeface="Apple Chancery" panose="03020702040506060504" pitchFamily="66" charset="-79"/>
              </a:rPr>
              <a:t>:</a:t>
            </a:r>
            <a:endParaRPr lang="en-US" sz="1400" dirty="0">
              <a:solidFill>
                <a:schemeClr val="bg1"/>
              </a:solidFill>
              <a:latin typeface="Garamond" panose="02020404030301010803" pitchFamily="18" charset="0"/>
              <a:cs typeface="Apple Chancery" panose="03020702040506060504" pitchFamily="66" charset="-79"/>
            </a:endParaRPr>
          </a:p>
          <a:p>
            <a:pPr algn="ctr"/>
            <a:r>
              <a:rPr lang="en-US" sz="2800" b="1" dirty="0">
                <a:solidFill>
                  <a:schemeClr val="bg1"/>
                </a:solidFill>
                <a:latin typeface="Garamond" panose="02020404030301010803" pitchFamily="18" charset="0"/>
                <a:cs typeface="Apple Chancery" panose="03020702040506060504" pitchFamily="66" charset="-79"/>
              </a:rPr>
              <a:t>Thana</a:t>
            </a:r>
          </a:p>
        </p:txBody>
      </p:sp>
      <p:pic>
        <p:nvPicPr>
          <p:cNvPr id="15" name="Graphic 14" descr="Stopwatch 75% with solid fill">
            <a:extLst>
              <a:ext uri="{FF2B5EF4-FFF2-40B4-BE49-F238E27FC236}">
                <a16:creationId xmlns:a16="http://schemas.microsoft.com/office/drawing/2014/main" id="{2315D515-D6D9-527B-3858-DE536D71A7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0204" y="4693576"/>
            <a:ext cx="1077219" cy="1077219"/>
          </a:xfrm>
          <a:prstGeom prst="rect">
            <a:avLst/>
          </a:prstGeom>
        </p:spPr>
      </p:pic>
      <p:cxnSp>
        <p:nvCxnSpPr>
          <p:cNvPr id="17" name="Straight Connector 16">
            <a:extLst>
              <a:ext uri="{FF2B5EF4-FFF2-40B4-BE49-F238E27FC236}">
                <a16:creationId xmlns:a16="http://schemas.microsoft.com/office/drawing/2014/main" id="{05591D74-87DD-0A2A-831E-70C928D4460E}"/>
              </a:ext>
            </a:extLst>
          </p:cNvPr>
          <p:cNvCxnSpPr>
            <a:cxnSpLocks/>
          </p:cNvCxnSpPr>
          <p:nvPr/>
        </p:nvCxnSpPr>
        <p:spPr>
          <a:xfrm>
            <a:off x="1066431" y="3927245"/>
            <a:ext cx="32300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descr="Badge 5 with solid fill">
            <a:extLst>
              <a:ext uri="{FF2B5EF4-FFF2-40B4-BE49-F238E27FC236}">
                <a16:creationId xmlns:a16="http://schemas.microsoft.com/office/drawing/2014/main" id="{AA120434-AD2C-7C4A-1220-5B0E1988E4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9277" y="-77995"/>
            <a:ext cx="1390377" cy="1390377"/>
          </a:xfrm>
          <a:prstGeom prst="rect">
            <a:avLst/>
          </a:prstGeom>
        </p:spPr>
      </p:pic>
      <p:sp>
        <p:nvSpPr>
          <p:cNvPr id="2" name="TextBox 1">
            <a:extLst>
              <a:ext uri="{FF2B5EF4-FFF2-40B4-BE49-F238E27FC236}">
                <a16:creationId xmlns:a16="http://schemas.microsoft.com/office/drawing/2014/main" id="{E7F56522-EFEA-C6C5-97D1-BD080A9EA0D6}"/>
              </a:ext>
            </a:extLst>
          </p:cNvPr>
          <p:cNvSpPr txBox="1"/>
          <p:nvPr/>
        </p:nvSpPr>
        <p:spPr>
          <a:xfrm>
            <a:off x="6330866" y="233057"/>
            <a:ext cx="5106786" cy="646331"/>
          </a:xfrm>
          <a:prstGeom prst="rect">
            <a:avLst/>
          </a:prstGeom>
          <a:noFill/>
        </p:spPr>
        <p:txBody>
          <a:bodyPr wrap="square" rtlCol="0">
            <a:spAutoFit/>
          </a:bodyPr>
          <a:lstStyle/>
          <a:p>
            <a:pPr algn="ctr"/>
            <a:r>
              <a:rPr lang="en-US" sz="3600" b="1" dirty="0"/>
              <a:t>Concluding Prayers</a:t>
            </a:r>
          </a:p>
        </p:txBody>
      </p:sp>
      <p:sp>
        <p:nvSpPr>
          <p:cNvPr id="9" name="TextBox 8">
            <a:extLst>
              <a:ext uri="{FF2B5EF4-FFF2-40B4-BE49-F238E27FC236}">
                <a16:creationId xmlns:a16="http://schemas.microsoft.com/office/drawing/2014/main" id="{0AD11F3D-DF15-A203-0BBD-A265F45D5A30}"/>
              </a:ext>
            </a:extLst>
          </p:cNvPr>
          <p:cNvSpPr txBox="1"/>
          <p:nvPr/>
        </p:nvSpPr>
        <p:spPr>
          <a:xfrm>
            <a:off x="5575237" y="4551949"/>
            <a:ext cx="6615475" cy="400110"/>
          </a:xfrm>
          <a:prstGeom prst="rect">
            <a:avLst/>
          </a:prstGeom>
          <a:noFill/>
        </p:spPr>
        <p:txBody>
          <a:bodyPr wrap="square">
            <a:spAutoFit/>
          </a:bodyPr>
          <a:lstStyle/>
          <a:p>
            <a:pPr algn="ctr"/>
            <a:r>
              <a:rPr lang="en-GB" sz="2000" b="1" dirty="0"/>
              <a:t>Translation:</a:t>
            </a:r>
          </a:p>
        </p:txBody>
      </p:sp>
      <p:sp>
        <p:nvSpPr>
          <p:cNvPr id="10" name="TextBox 9">
            <a:extLst>
              <a:ext uri="{FF2B5EF4-FFF2-40B4-BE49-F238E27FC236}">
                <a16:creationId xmlns:a16="http://schemas.microsoft.com/office/drawing/2014/main" id="{671712A6-80BC-B2B3-CF93-0765C3EF5839}"/>
              </a:ext>
            </a:extLst>
          </p:cNvPr>
          <p:cNvSpPr txBox="1"/>
          <p:nvPr/>
        </p:nvSpPr>
        <p:spPr>
          <a:xfrm>
            <a:off x="5882459" y="5063139"/>
            <a:ext cx="6290634" cy="1175706"/>
          </a:xfrm>
          <a:prstGeom prst="rect">
            <a:avLst/>
          </a:prstGeom>
          <a:noFill/>
        </p:spPr>
        <p:txBody>
          <a:bodyPr wrap="square">
            <a:spAutoFit/>
          </a:bodyPr>
          <a:lstStyle/>
          <a:p>
            <a:pPr algn="ctr" fontAlgn="base">
              <a:lnSpc>
                <a:spcPct val="120000"/>
              </a:lnSpc>
            </a:pPr>
            <a:r>
              <a:rPr lang="en-GB" sz="2000" dirty="0"/>
              <a:t>Our Lord, grant us good in this world, as well as good in the world to come, and protect us from the torment of the Fire.</a:t>
            </a:r>
          </a:p>
        </p:txBody>
      </p:sp>
      <p:pic>
        <p:nvPicPr>
          <p:cNvPr id="1026" name="Picture 2" descr="Rukoo' | Learn Salaah">
            <a:extLst>
              <a:ext uri="{FF2B5EF4-FFF2-40B4-BE49-F238E27FC236}">
                <a16:creationId xmlns:a16="http://schemas.microsoft.com/office/drawing/2014/main" id="{BE42A9ED-97AE-5765-852C-235686CFF1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7474" y="-2997434"/>
            <a:ext cx="2833688" cy="20002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23B13BE-F6E7-686C-9151-5B9CE5346172}"/>
              </a:ext>
            </a:extLst>
          </p:cNvPr>
          <p:cNvSpPr txBox="1"/>
          <p:nvPr/>
        </p:nvSpPr>
        <p:spPr>
          <a:xfrm>
            <a:off x="5720038" y="3369733"/>
            <a:ext cx="6615475" cy="830997"/>
          </a:xfrm>
          <a:prstGeom prst="rect">
            <a:avLst/>
          </a:prstGeom>
          <a:noFill/>
        </p:spPr>
        <p:txBody>
          <a:bodyPr wrap="square">
            <a:spAutoFit/>
          </a:bodyPr>
          <a:lstStyle/>
          <a:p>
            <a:pPr algn="ctr"/>
            <a:r>
              <a:rPr lang="en-GB" sz="2300" i="1" dirty="0" err="1"/>
              <a:t>Rabbana</a:t>
            </a:r>
            <a:r>
              <a:rPr lang="en-GB" sz="2300" i="1" dirty="0"/>
              <a:t> </a:t>
            </a:r>
            <a:r>
              <a:rPr lang="en-GB" sz="2300" i="1" dirty="0" err="1"/>
              <a:t>aatinaa</a:t>
            </a:r>
            <a:r>
              <a:rPr lang="en-GB" sz="2300" i="1" dirty="0"/>
              <a:t> </a:t>
            </a:r>
            <a:r>
              <a:rPr lang="en-GB" sz="2300" i="1" dirty="0" err="1"/>
              <a:t>fiddunyaa</a:t>
            </a:r>
            <a:r>
              <a:rPr lang="en-GB" sz="2300" i="1" dirty="0"/>
              <a:t> </a:t>
            </a:r>
            <a:r>
              <a:rPr lang="en-GB" sz="2300" i="1" dirty="0" err="1"/>
              <a:t>hasanatan</a:t>
            </a:r>
            <a:r>
              <a:rPr lang="en-GB" sz="2300" i="1" dirty="0"/>
              <a:t> </a:t>
            </a:r>
            <a:r>
              <a:rPr lang="en-GB" sz="2300" i="1" dirty="0" err="1"/>
              <a:t>wa</a:t>
            </a:r>
            <a:r>
              <a:rPr lang="en-GB" sz="2300" i="1" dirty="0"/>
              <a:t> fil </a:t>
            </a:r>
            <a:r>
              <a:rPr lang="en-GB" sz="2300" i="1" dirty="0" err="1"/>
              <a:t>aakhirati</a:t>
            </a:r>
            <a:r>
              <a:rPr lang="en-GB" sz="2300" i="1" dirty="0"/>
              <a:t> </a:t>
            </a:r>
            <a:r>
              <a:rPr lang="en-GB" sz="2300" i="1" dirty="0" err="1"/>
              <a:t>hasanatan</a:t>
            </a:r>
            <a:r>
              <a:rPr lang="en-GB" sz="2300" i="1" dirty="0"/>
              <a:t> </a:t>
            </a:r>
            <a:r>
              <a:rPr lang="en-GB" sz="2300" i="1" dirty="0" err="1"/>
              <a:t>wa</a:t>
            </a:r>
            <a:r>
              <a:rPr lang="en-GB" sz="2300" i="1" dirty="0"/>
              <a:t> </a:t>
            </a:r>
            <a:r>
              <a:rPr lang="en-GB" sz="2300" i="1" dirty="0" err="1"/>
              <a:t>qina</a:t>
            </a:r>
            <a:r>
              <a:rPr lang="en-GB" sz="2300" i="1" dirty="0"/>
              <a:t> </a:t>
            </a:r>
            <a:r>
              <a:rPr lang="en-GB" sz="2300" i="1" dirty="0" err="1"/>
              <a:t>azaban</a:t>
            </a:r>
            <a:r>
              <a:rPr lang="en-GB" sz="2300" i="1" dirty="0"/>
              <a:t> </a:t>
            </a:r>
            <a:r>
              <a:rPr lang="en-GB" sz="2300" i="1" dirty="0" err="1"/>
              <a:t>naar</a:t>
            </a:r>
            <a:r>
              <a:rPr lang="en-GB" sz="2300" i="1" dirty="0"/>
              <a:t>.</a:t>
            </a:r>
          </a:p>
        </p:txBody>
      </p:sp>
      <p:pic>
        <p:nvPicPr>
          <p:cNvPr id="12" name="Picture 11">
            <a:extLst>
              <a:ext uri="{FF2B5EF4-FFF2-40B4-BE49-F238E27FC236}">
                <a16:creationId xmlns:a16="http://schemas.microsoft.com/office/drawing/2014/main" id="{940192C5-2F68-CA71-EB21-73128DF38742}"/>
              </a:ext>
            </a:extLst>
          </p:cNvPr>
          <p:cNvPicPr>
            <a:picLocks noChangeAspect="1"/>
          </p:cNvPicPr>
          <p:nvPr/>
        </p:nvPicPr>
        <p:blipFill>
          <a:blip r:embed="rId6"/>
          <a:stretch>
            <a:fillRect/>
          </a:stretch>
        </p:blipFill>
        <p:spPr>
          <a:xfrm>
            <a:off x="5737658" y="-3231234"/>
            <a:ext cx="1585362" cy="1461241"/>
          </a:xfrm>
          <a:prstGeom prst="rect">
            <a:avLst/>
          </a:prstGeom>
        </p:spPr>
      </p:pic>
      <p:sp>
        <p:nvSpPr>
          <p:cNvPr id="8" name="TextBox 7">
            <a:extLst>
              <a:ext uri="{FF2B5EF4-FFF2-40B4-BE49-F238E27FC236}">
                <a16:creationId xmlns:a16="http://schemas.microsoft.com/office/drawing/2014/main" id="{D28A5ED5-B032-D926-0637-BFB3A40CC1B5}"/>
              </a:ext>
            </a:extLst>
          </p:cNvPr>
          <p:cNvSpPr txBox="1"/>
          <p:nvPr/>
        </p:nvSpPr>
        <p:spPr>
          <a:xfrm>
            <a:off x="5789254" y="1573038"/>
            <a:ext cx="6187440" cy="1431739"/>
          </a:xfrm>
          <a:prstGeom prst="rect">
            <a:avLst/>
          </a:prstGeom>
          <a:noFill/>
        </p:spPr>
        <p:txBody>
          <a:bodyPr wrap="square">
            <a:spAutoFit/>
          </a:bodyPr>
          <a:lstStyle/>
          <a:p>
            <a:pPr algn="ctr" rtl="1">
              <a:lnSpc>
                <a:spcPts val="5500"/>
              </a:lnSpc>
            </a:pPr>
            <a:r>
              <a:rPr lang="ur-PK" sz="3600" dirty="0">
                <a:latin typeface="ManzoorNaskh" panose="02000500000000000000" pitchFamily="2" charset="-78"/>
                <a:ea typeface="ManzoorNaskh" panose="02000500000000000000" pitchFamily="2" charset="-78"/>
                <a:cs typeface="ManzoorNaskh" panose="02000500000000000000" pitchFamily="2" charset="-78"/>
              </a:rPr>
              <a:t>رَبَّنَا آتِنَا فِی الدُّنۡیَا حَسَنَۃً وَّ فِی الۡآخِرَۃِ  حَسَنَۃً  وَّ قِنَا عَذَابَ النَّارِ </a:t>
            </a:r>
            <a:endParaRPr lang="ar-SA" sz="3600" dirty="0">
              <a:latin typeface="ManzoorNaskh" panose="02000500000000000000" pitchFamily="2" charset="-78"/>
              <a:ea typeface="ManzoorNaskh" panose="02000500000000000000" pitchFamily="2" charset="-78"/>
              <a:cs typeface="ManzoorNaskh" panose="02000500000000000000" pitchFamily="2" charset="-78"/>
            </a:endParaRPr>
          </a:p>
        </p:txBody>
      </p:sp>
    </p:spTree>
    <p:extLst>
      <p:ext uri="{BB962C8B-B14F-4D97-AF65-F5344CB8AC3E}">
        <p14:creationId xmlns:p14="http://schemas.microsoft.com/office/powerpoint/2010/main" val="40579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D056-0DB3-3C96-4D26-6D8732B55F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8591C3-419D-71A1-E24F-10F8F3FFA4AA}"/>
              </a:ext>
            </a:extLst>
          </p:cNvPr>
          <p:cNvSpPr>
            <a:spLocks/>
          </p:cNvSpPr>
          <p:nvPr/>
        </p:nvSpPr>
        <p:spPr>
          <a:xfrm>
            <a:off x="-259215" y="-118533"/>
            <a:ext cx="5835741" cy="6976533"/>
          </a:xfrm>
          <a:prstGeom prst="rect">
            <a:avLst/>
          </a:prstGeom>
          <a:solidFill>
            <a:srgbClr val="01728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a:solidFill>
                <a:schemeClr val="bg1"/>
              </a:solidFill>
              <a:latin typeface="Avenir Book" panose="02000503020000020003" pitchFamily="2" charset="0"/>
            </a:endParaRPr>
          </a:p>
        </p:txBody>
      </p:sp>
      <p:sp>
        <p:nvSpPr>
          <p:cNvPr id="5" name="TextBox 4">
            <a:extLst>
              <a:ext uri="{FF2B5EF4-FFF2-40B4-BE49-F238E27FC236}">
                <a16:creationId xmlns:a16="http://schemas.microsoft.com/office/drawing/2014/main" id="{1D694B74-6B05-C495-F31D-C45E8C01E3B0}"/>
              </a:ext>
            </a:extLst>
          </p:cNvPr>
          <p:cNvSpPr txBox="1"/>
          <p:nvPr/>
        </p:nvSpPr>
        <p:spPr>
          <a:xfrm>
            <a:off x="-652317" y="1441858"/>
            <a:ext cx="6827134" cy="1200329"/>
          </a:xfrm>
          <a:prstGeom prst="rect">
            <a:avLst/>
          </a:prstGeom>
          <a:noFill/>
        </p:spPr>
        <p:txBody>
          <a:bodyPr wrap="square">
            <a:spAutoFit/>
          </a:bodyPr>
          <a:lstStyle/>
          <a:p>
            <a:pPr algn="ctr"/>
            <a:r>
              <a:rPr lang="en-US" sz="7200" b="1" dirty="0">
                <a:solidFill>
                  <a:schemeClr val="bg1"/>
                </a:solidFill>
                <a:latin typeface="Calisto MT" panose="02040603050505030304" pitchFamily="18" charset="0"/>
                <a:cs typeface="Apple Chancery" panose="03020702040506060504" pitchFamily="66" charset="-79"/>
              </a:rPr>
              <a:t>SALAT</a:t>
            </a:r>
          </a:p>
        </p:txBody>
      </p:sp>
      <p:sp>
        <p:nvSpPr>
          <p:cNvPr id="7" name="TextBox 6">
            <a:extLst>
              <a:ext uri="{FF2B5EF4-FFF2-40B4-BE49-F238E27FC236}">
                <a16:creationId xmlns:a16="http://schemas.microsoft.com/office/drawing/2014/main" id="{FA343351-A7E5-000E-0035-420DEE50117E}"/>
              </a:ext>
            </a:extLst>
          </p:cNvPr>
          <p:cNvSpPr txBox="1"/>
          <p:nvPr/>
        </p:nvSpPr>
        <p:spPr>
          <a:xfrm>
            <a:off x="165134" y="2761973"/>
            <a:ext cx="5025276" cy="1077218"/>
          </a:xfrm>
          <a:prstGeom prst="rect">
            <a:avLst/>
          </a:prstGeom>
          <a:noFill/>
        </p:spPr>
        <p:txBody>
          <a:bodyPr wrap="square">
            <a:spAutoFit/>
          </a:bodyPr>
          <a:lstStyle/>
          <a:p>
            <a:pPr algn="ctr"/>
            <a:r>
              <a:rPr lang="en-GB" sz="3200" dirty="0">
                <a:solidFill>
                  <a:schemeClr val="bg1"/>
                </a:solidFill>
                <a:latin typeface="Calisto MT" panose="02040603050505030304" pitchFamily="18" charset="0"/>
                <a:cs typeface="Apple Chancery" panose="03020702040506060504" pitchFamily="66" charset="-79"/>
              </a:rPr>
              <a:t>Lets Recap a part of our Concluding Prayers!</a:t>
            </a:r>
            <a:endParaRPr lang="en-US" sz="3200" dirty="0">
              <a:solidFill>
                <a:schemeClr val="bg1"/>
              </a:solidFill>
              <a:latin typeface="Calisto MT" panose="02040603050505030304" pitchFamily="18" charset="0"/>
              <a:cs typeface="Apple Chancery" panose="03020702040506060504" pitchFamily="66" charset="-79"/>
            </a:endParaRPr>
          </a:p>
        </p:txBody>
      </p:sp>
      <p:sp>
        <p:nvSpPr>
          <p:cNvPr id="11" name="TextBox 10">
            <a:extLst>
              <a:ext uri="{FF2B5EF4-FFF2-40B4-BE49-F238E27FC236}">
                <a16:creationId xmlns:a16="http://schemas.microsoft.com/office/drawing/2014/main" id="{975E3FB3-6A7C-7748-019F-F57E511767A6}"/>
              </a:ext>
            </a:extLst>
          </p:cNvPr>
          <p:cNvSpPr txBox="1"/>
          <p:nvPr/>
        </p:nvSpPr>
        <p:spPr>
          <a:xfrm>
            <a:off x="1288367" y="4914478"/>
            <a:ext cx="3785008" cy="954107"/>
          </a:xfrm>
          <a:prstGeom prst="rect">
            <a:avLst/>
          </a:prstGeom>
          <a:noFill/>
        </p:spPr>
        <p:txBody>
          <a:bodyPr wrap="square">
            <a:spAutoFit/>
          </a:bodyPr>
          <a:lstStyle/>
          <a:p>
            <a:pPr algn="ctr"/>
            <a:r>
              <a:rPr lang="en-US" sz="2800" dirty="0">
                <a:solidFill>
                  <a:schemeClr val="bg1"/>
                </a:solidFill>
                <a:latin typeface="Garamond" panose="02020404030301010803" pitchFamily="18" charset="0"/>
                <a:cs typeface="Apple Chancery" panose="03020702040506060504" pitchFamily="66" charset="-79"/>
              </a:rPr>
              <a:t>NEXT </a:t>
            </a:r>
            <a:r>
              <a:rPr lang="en-GB" sz="2800" dirty="0">
                <a:solidFill>
                  <a:schemeClr val="bg1"/>
                </a:solidFill>
                <a:latin typeface="Garamond" panose="02020404030301010803" pitchFamily="18" charset="0"/>
                <a:cs typeface="Apple Chancery" panose="03020702040506060504" pitchFamily="66" charset="-79"/>
              </a:rPr>
              <a:t>WEEK RECAP</a:t>
            </a:r>
            <a:r>
              <a:rPr lang="en-US" sz="2800" dirty="0">
                <a:solidFill>
                  <a:schemeClr val="bg1"/>
                </a:solidFill>
                <a:latin typeface="Garamond" panose="02020404030301010803" pitchFamily="18" charset="0"/>
                <a:cs typeface="Apple Chancery" panose="03020702040506060504" pitchFamily="66" charset="-79"/>
              </a:rPr>
              <a:t>:</a:t>
            </a:r>
            <a:endParaRPr lang="en-US" sz="1400" dirty="0">
              <a:solidFill>
                <a:schemeClr val="bg1"/>
              </a:solidFill>
              <a:latin typeface="Garamond" panose="02020404030301010803" pitchFamily="18" charset="0"/>
              <a:cs typeface="Apple Chancery" panose="03020702040506060504" pitchFamily="66" charset="-79"/>
            </a:endParaRPr>
          </a:p>
          <a:p>
            <a:pPr algn="ctr"/>
            <a:r>
              <a:rPr lang="en-US" sz="2800" b="1" dirty="0" err="1">
                <a:solidFill>
                  <a:schemeClr val="bg1"/>
                </a:solidFill>
                <a:latin typeface="Garamond" panose="02020404030301010803" pitchFamily="18" charset="0"/>
                <a:cs typeface="Apple Chancery" panose="03020702040506060504" pitchFamily="66" charset="-79"/>
              </a:rPr>
              <a:t>Tashahhad</a:t>
            </a:r>
            <a:endParaRPr lang="en-US" sz="2800" b="1" dirty="0">
              <a:solidFill>
                <a:schemeClr val="bg1"/>
              </a:solidFill>
              <a:latin typeface="Garamond" panose="02020404030301010803" pitchFamily="18" charset="0"/>
              <a:cs typeface="Apple Chancery" panose="03020702040506060504" pitchFamily="66" charset="-79"/>
            </a:endParaRPr>
          </a:p>
        </p:txBody>
      </p:sp>
      <p:pic>
        <p:nvPicPr>
          <p:cNvPr id="15" name="Graphic 14" descr="Stopwatch 75% with solid fill">
            <a:extLst>
              <a:ext uri="{FF2B5EF4-FFF2-40B4-BE49-F238E27FC236}">
                <a16:creationId xmlns:a16="http://schemas.microsoft.com/office/drawing/2014/main" id="{851A1A49-7274-9413-F0BC-80D8109AD7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0204" y="4693576"/>
            <a:ext cx="1077219" cy="1077219"/>
          </a:xfrm>
          <a:prstGeom prst="rect">
            <a:avLst/>
          </a:prstGeom>
        </p:spPr>
      </p:pic>
      <p:cxnSp>
        <p:nvCxnSpPr>
          <p:cNvPr id="17" name="Straight Connector 16">
            <a:extLst>
              <a:ext uri="{FF2B5EF4-FFF2-40B4-BE49-F238E27FC236}">
                <a16:creationId xmlns:a16="http://schemas.microsoft.com/office/drawing/2014/main" id="{CCD449C8-AF64-EFCD-B52B-8B7C35308B95}"/>
              </a:ext>
            </a:extLst>
          </p:cNvPr>
          <p:cNvCxnSpPr>
            <a:cxnSpLocks/>
          </p:cNvCxnSpPr>
          <p:nvPr/>
        </p:nvCxnSpPr>
        <p:spPr>
          <a:xfrm>
            <a:off x="963689" y="3927244"/>
            <a:ext cx="32300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descr="Badge 5 with solid fill">
            <a:extLst>
              <a:ext uri="{FF2B5EF4-FFF2-40B4-BE49-F238E27FC236}">
                <a16:creationId xmlns:a16="http://schemas.microsoft.com/office/drawing/2014/main" id="{1041C8B4-A5C5-0F22-9499-4C07E63A358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102" y="-77995"/>
            <a:ext cx="1390377" cy="1390377"/>
          </a:xfrm>
          <a:prstGeom prst="rect">
            <a:avLst/>
          </a:prstGeom>
        </p:spPr>
      </p:pic>
      <p:sp>
        <p:nvSpPr>
          <p:cNvPr id="2" name="TextBox 1">
            <a:extLst>
              <a:ext uri="{FF2B5EF4-FFF2-40B4-BE49-F238E27FC236}">
                <a16:creationId xmlns:a16="http://schemas.microsoft.com/office/drawing/2014/main" id="{F7D3B93D-2C70-0E16-ED5A-DF0AD47ADFC9}"/>
              </a:ext>
            </a:extLst>
          </p:cNvPr>
          <p:cNvSpPr txBox="1"/>
          <p:nvPr/>
        </p:nvSpPr>
        <p:spPr>
          <a:xfrm>
            <a:off x="5576527" y="14925"/>
            <a:ext cx="6615474" cy="923330"/>
          </a:xfrm>
          <a:prstGeom prst="rect">
            <a:avLst/>
          </a:prstGeom>
          <a:noFill/>
        </p:spPr>
        <p:txBody>
          <a:bodyPr wrap="square" rtlCol="0">
            <a:spAutoFit/>
          </a:bodyPr>
          <a:lstStyle/>
          <a:p>
            <a:pPr algn="ctr"/>
            <a:r>
              <a:rPr lang="en-US" sz="5400" b="1" dirty="0"/>
              <a:t>Concluding Prayers</a:t>
            </a:r>
          </a:p>
        </p:txBody>
      </p:sp>
      <p:graphicFrame>
        <p:nvGraphicFramePr>
          <p:cNvPr id="13" name="Table 12">
            <a:extLst>
              <a:ext uri="{FF2B5EF4-FFF2-40B4-BE49-F238E27FC236}">
                <a16:creationId xmlns:a16="http://schemas.microsoft.com/office/drawing/2014/main" id="{E3D08041-EA51-5232-6454-7F76B495AEDA}"/>
              </a:ext>
            </a:extLst>
          </p:cNvPr>
          <p:cNvGraphicFramePr>
            <a:graphicFrameLocks noGrp="1"/>
          </p:cNvGraphicFramePr>
          <p:nvPr/>
        </p:nvGraphicFramePr>
        <p:xfrm>
          <a:off x="5730639" y="1433442"/>
          <a:ext cx="6328880" cy="1512504"/>
        </p:xfrm>
        <a:graphic>
          <a:graphicData uri="http://schemas.openxmlformats.org/drawingml/2006/table">
            <a:tbl>
              <a:tblPr firstRow="1" bandRow="1">
                <a:tableStyleId>{5A111915-BE36-4E01-A7E5-04B1672EAD32}</a:tableStyleId>
              </a:tblPr>
              <a:tblGrid>
                <a:gridCol w="1582220">
                  <a:extLst>
                    <a:ext uri="{9D8B030D-6E8A-4147-A177-3AD203B41FA5}">
                      <a16:colId xmlns:a16="http://schemas.microsoft.com/office/drawing/2014/main" val="1943807450"/>
                    </a:ext>
                  </a:extLst>
                </a:gridCol>
                <a:gridCol w="1582220">
                  <a:extLst>
                    <a:ext uri="{9D8B030D-6E8A-4147-A177-3AD203B41FA5}">
                      <a16:colId xmlns:a16="http://schemas.microsoft.com/office/drawing/2014/main" val="3350180030"/>
                    </a:ext>
                  </a:extLst>
                </a:gridCol>
                <a:gridCol w="1582220">
                  <a:extLst>
                    <a:ext uri="{9D8B030D-6E8A-4147-A177-3AD203B41FA5}">
                      <a16:colId xmlns:a16="http://schemas.microsoft.com/office/drawing/2014/main" val="3015703636"/>
                    </a:ext>
                  </a:extLst>
                </a:gridCol>
                <a:gridCol w="1582220">
                  <a:extLst>
                    <a:ext uri="{9D8B030D-6E8A-4147-A177-3AD203B41FA5}">
                      <a16:colId xmlns:a16="http://schemas.microsoft.com/office/drawing/2014/main" val="4159018897"/>
                    </a:ext>
                  </a:extLst>
                </a:gridCol>
              </a:tblGrid>
              <a:tr h="756252">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حَسَنَۃً</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فِی الدُّنۡیَا </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آتِنَا</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رَبَّنَا</a:t>
                      </a:r>
                      <a:endParaRPr lang="en-GB" sz="18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5086403"/>
                  </a:ext>
                </a:extLst>
              </a:tr>
              <a:tr h="756252">
                <a:tc>
                  <a:txBody>
                    <a:bodyPr/>
                    <a:lstStyle/>
                    <a:p>
                      <a:pPr algn="ctr"/>
                      <a:r>
                        <a:rPr lang="en-GB" sz="1800" b="1" dirty="0">
                          <a:latin typeface="Garamond" panose="02020404030301010803" pitchFamily="18" charset="0"/>
                        </a:rPr>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Garamond" panose="02020404030301010803" pitchFamily="18" charset="0"/>
                        </a:rPr>
                        <a:t>In this world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Garamond" panose="02020404030301010803" pitchFamily="18" charset="0"/>
                        </a:rPr>
                        <a:t>Grant 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latin typeface="Garamond" panose="02020404030301010803" pitchFamily="18" charset="0"/>
                        </a:rPr>
                        <a:t>Our Lord</a:t>
                      </a:r>
                      <a:endParaRPr lang="en-GB" sz="2000" b="1" dirty="0">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7972476"/>
                  </a:ext>
                </a:extLst>
              </a:tr>
            </a:tbl>
          </a:graphicData>
        </a:graphic>
      </p:graphicFrame>
      <p:graphicFrame>
        <p:nvGraphicFramePr>
          <p:cNvPr id="3" name="Table 2">
            <a:extLst>
              <a:ext uri="{FF2B5EF4-FFF2-40B4-BE49-F238E27FC236}">
                <a16:creationId xmlns:a16="http://schemas.microsoft.com/office/drawing/2014/main" id="{363798DF-DE46-E2EE-7D83-9957B890D5FF}"/>
              </a:ext>
            </a:extLst>
          </p:cNvPr>
          <p:cNvGraphicFramePr>
            <a:graphicFrameLocks noGrp="1"/>
          </p:cNvGraphicFramePr>
          <p:nvPr/>
        </p:nvGraphicFramePr>
        <p:xfrm>
          <a:off x="5730639" y="3170992"/>
          <a:ext cx="6328880" cy="1823052"/>
        </p:xfrm>
        <a:graphic>
          <a:graphicData uri="http://schemas.openxmlformats.org/drawingml/2006/table">
            <a:tbl>
              <a:tblPr firstRow="1" bandRow="1">
                <a:tableStyleId>{5A111915-BE36-4E01-A7E5-04B1672EAD32}</a:tableStyleId>
              </a:tblPr>
              <a:tblGrid>
                <a:gridCol w="1582220">
                  <a:extLst>
                    <a:ext uri="{9D8B030D-6E8A-4147-A177-3AD203B41FA5}">
                      <a16:colId xmlns:a16="http://schemas.microsoft.com/office/drawing/2014/main" val="1943807450"/>
                    </a:ext>
                  </a:extLst>
                </a:gridCol>
                <a:gridCol w="1582220">
                  <a:extLst>
                    <a:ext uri="{9D8B030D-6E8A-4147-A177-3AD203B41FA5}">
                      <a16:colId xmlns:a16="http://schemas.microsoft.com/office/drawing/2014/main" val="3350180030"/>
                    </a:ext>
                  </a:extLst>
                </a:gridCol>
                <a:gridCol w="1582220">
                  <a:extLst>
                    <a:ext uri="{9D8B030D-6E8A-4147-A177-3AD203B41FA5}">
                      <a16:colId xmlns:a16="http://schemas.microsoft.com/office/drawing/2014/main" val="3015703636"/>
                    </a:ext>
                  </a:extLst>
                </a:gridCol>
                <a:gridCol w="1582220">
                  <a:extLst>
                    <a:ext uri="{9D8B030D-6E8A-4147-A177-3AD203B41FA5}">
                      <a16:colId xmlns:a16="http://schemas.microsoft.com/office/drawing/2014/main" val="4159018897"/>
                    </a:ext>
                  </a:extLst>
                </a:gridCol>
              </a:tblGrid>
              <a:tr h="756252">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وَّ قِنَا </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حَسَنَۃً</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 فِی الۡآخِرَۃِ </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وَّ</a:t>
                      </a:r>
                      <a:endParaRPr lang="en-GB" sz="18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5086403"/>
                  </a:ext>
                </a:extLst>
              </a:tr>
              <a:tr h="756252">
                <a:tc>
                  <a:txBody>
                    <a:bodyPr/>
                    <a:lstStyle/>
                    <a:p>
                      <a:pPr algn="ctr"/>
                      <a:r>
                        <a:rPr lang="en-GB" sz="1800" b="1" dirty="0">
                          <a:latin typeface="Garamond" panose="02020404030301010803" pitchFamily="18" charset="0"/>
                        </a:rPr>
                        <a:t>And protect us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Garamond" panose="02020404030301010803" pitchFamily="18" charset="0"/>
                        </a:rPr>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Garamond" panose="02020404030301010803" pitchFamily="18" charset="0"/>
                        </a:rPr>
                        <a:t>In the world to 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Garamond" panose="02020404030301010803" pitchFamily="18" charset="0"/>
                        </a:rPr>
                        <a:t>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7972476"/>
                  </a:ext>
                </a:extLst>
              </a:tr>
            </a:tbl>
          </a:graphicData>
        </a:graphic>
      </p:graphicFrame>
      <p:graphicFrame>
        <p:nvGraphicFramePr>
          <p:cNvPr id="12" name="Table 11">
            <a:extLst>
              <a:ext uri="{FF2B5EF4-FFF2-40B4-BE49-F238E27FC236}">
                <a16:creationId xmlns:a16="http://schemas.microsoft.com/office/drawing/2014/main" id="{C76E0CD0-4E04-B5BC-2EF3-9CB08D1864D3}"/>
              </a:ext>
            </a:extLst>
          </p:cNvPr>
          <p:cNvGraphicFramePr>
            <a:graphicFrameLocks noGrp="1"/>
          </p:cNvGraphicFramePr>
          <p:nvPr>
            <p:extLst>
              <p:ext uri="{D42A27DB-BD31-4B8C-83A1-F6EECF244321}">
                <p14:modId xmlns:p14="http://schemas.microsoft.com/office/powerpoint/2010/main" val="848151060"/>
              </p:ext>
            </p:extLst>
          </p:nvPr>
        </p:nvGraphicFramePr>
        <p:xfrm>
          <a:off x="7312859" y="5112333"/>
          <a:ext cx="3164440" cy="1512504"/>
        </p:xfrm>
        <a:graphic>
          <a:graphicData uri="http://schemas.openxmlformats.org/drawingml/2006/table">
            <a:tbl>
              <a:tblPr firstRow="1" bandRow="1">
                <a:tableStyleId>{5A111915-BE36-4E01-A7E5-04B1672EAD32}</a:tableStyleId>
              </a:tblPr>
              <a:tblGrid>
                <a:gridCol w="1582220">
                  <a:extLst>
                    <a:ext uri="{9D8B030D-6E8A-4147-A177-3AD203B41FA5}">
                      <a16:colId xmlns:a16="http://schemas.microsoft.com/office/drawing/2014/main" val="3015703636"/>
                    </a:ext>
                  </a:extLst>
                </a:gridCol>
                <a:gridCol w="1582220">
                  <a:extLst>
                    <a:ext uri="{9D8B030D-6E8A-4147-A177-3AD203B41FA5}">
                      <a16:colId xmlns:a16="http://schemas.microsoft.com/office/drawing/2014/main" val="4159018897"/>
                    </a:ext>
                  </a:extLst>
                </a:gridCol>
              </a:tblGrid>
              <a:tr h="756252">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  النَّارِ </a:t>
                      </a:r>
                      <a:endParaRPr lang="en-GB"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r-PK" sz="3200" dirty="0">
                          <a:solidFill>
                            <a:schemeClr val="tx1"/>
                          </a:solidFill>
                          <a:latin typeface="ManzoorNaskh" panose="02000500000000000000" pitchFamily="2" charset="-78"/>
                          <a:ea typeface="ManzoorNaskh" panose="02000500000000000000" pitchFamily="2" charset="-78"/>
                          <a:cs typeface="ManzoorNaskh" panose="02000500000000000000" pitchFamily="2" charset="-78"/>
                        </a:rPr>
                        <a:t>عَذَابَ</a:t>
                      </a:r>
                      <a:endParaRPr lang="en-GB" sz="1800" dirty="0">
                        <a:solidFill>
                          <a:schemeClr val="tx1"/>
                        </a:solidFill>
                        <a:latin typeface="ManzoorNaskh" panose="02000500000000000000" pitchFamily="2" charset="-78"/>
                        <a:ea typeface="ManzoorNaskh" panose="02000500000000000000" pitchFamily="2" charset="-78"/>
                        <a:cs typeface="ManzoorNaskh" panose="020005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5086403"/>
                  </a:ext>
                </a:extLst>
              </a:tr>
              <a:tr h="756252">
                <a:tc>
                  <a:txBody>
                    <a:bodyPr/>
                    <a:lstStyle/>
                    <a:p>
                      <a:pPr algn="ctr"/>
                      <a:r>
                        <a:rPr lang="en-GB" sz="2000" b="1" dirty="0">
                          <a:latin typeface="Garamond" panose="02020404030301010803" pitchFamily="18" charset="0"/>
                        </a:rPr>
                        <a:t>Of the fire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Garamond" panose="02020404030301010803" pitchFamily="18" charset="0"/>
                        </a:rPr>
                        <a:t>From the torment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7972476"/>
                  </a:ext>
                </a:extLst>
              </a:tr>
            </a:tbl>
          </a:graphicData>
        </a:graphic>
      </p:graphicFrame>
    </p:spTree>
    <p:extLst>
      <p:ext uri="{BB962C8B-B14F-4D97-AF65-F5344CB8AC3E}">
        <p14:creationId xmlns:p14="http://schemas.microsoft.com/office/powerpoint/2010/main" val="347412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2A643490-5A9E-1E61-0778-6E693B41CACF}"/>
            </a:ext>
          </a:extLst>
        </p:cNvPr>
        <p:cNvGrpSpPr/>
        <p:nvPr/>
      </p:nvGrpSpPr>
      <p:grpSpPr>
        <a:xfrm>
          <a:off x="0" y="0"/>
          <a:ext cx="0" cy="0"/>
          <a:chOff x="0" y="0"/>
          <a:chExt cx="0" cy="0"/>
        </a:xfrm>
      </p:grpSpPr>
      <p:pic>
        <p:nvPicPr>
          <p:cNvPr id="2050" name="Picture 2" descr="Mubarak Mosque Archives | The Review of Religions">
            <a:extLst>
              <a:ext uri="{FF2B5EF4-FFF2-40B4-BE49-F238E27FC236}">
                <a16:creationId xmlns:a16="http://schemas.microsoft.com/office/drawing/2014/main" id="{A8E98A04-42C7-FA59-41C6-A7A559E890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398"/>
          <a:stretch>
            <a:fillRect/>
          </a:stretch>
        </p:blipFill>
        <p:spPr bwMode="auto">
          <a:xfrm>
            <a:off x="3618269" y="0"/>
            <a:ext cx="8679898" cy="684611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58614B32-6C3F-175C-6252-64EF732BFCAF}"/>
              </a:ext>
            </a:extLst>
          </p:cNvPr>
          <p:cNvSpPr>
            <a:spLocks/>
          </p:cNvSpPr>
          <p:nvPr/>
        </p:nvSpPr>
        <p:spPr>
          <a:xfrm>
            <a:off x="-20728" y="-118533"/>
            <a:ext cx="4711261" cy="7176558"/>
          </a:xfrm>
          <a:prstGeom prst="rect">
            <a:avLst/>
          </a:prstGeom>
          <a:solidFill>
            <a:schemeClr val="accent3">
              <a:lumMod val="25000"/>
            </a:scheme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dirty="0">
              <a:solidFill>
                <a:schemeClr val="bg1"/>
              </a:solidFill>
              <a:latin typeface="Garamond Premr Pro" panose="02020402060506020403" pitchFamily="18" charset="0"/>
            </a:endParaRPr>
          </a:p>
        </p:txBody>
      </p:sp>
      <p:sp>
        <p:nvSpPr>
          <p:cNvPr id="23" name="TextBox 22">
            <a:extLst>
              <a:ext uri="{FF2B5EF4-FFF2-40B4-BE49-F238E27FC236}">
                <a16:creationId xmlns:a16="http://schemas.microsoft.com/office/drawing/2014/main" id="{698081EC-CA32-6999-845C-8F3C4A422EEE}"/>
              </a:ext>
            </a:extLst>
          </p:cNvPr>
          <p:cNvSpPr txBox="1"/>
          <p:nvPr/>
        </p:nvSpPr>
        <p:spPr>
          <a:xfrm>
            <a:off x="-1078665" y="2268896"/>
            <a:ext cx="6827134" cy="2308324"/>
          </a:xfrm>
          <a:prstGeom prst="rect">
            <a:avLst/>
          </a:prstGeom>
          <a:noFill/>
        </p:spPr>
        <p:txBody>
          <a:bodyPr wrap="square">
            <a:spAutoFit/>
          </a:bodyPr>
          <a:lstStyle/>
          <a:p>
            <a:pPr algn="ctr"/>
            <a:r>
              <a:rPr lang="en-US" sz="7200" b="1" dirty="0">
                <a:solidFill>
                  <a:schemeClr val="bg1"/>
                </a:solidFill>
                <a:latin typeface="Garamond" panose="02020404030301010803" pitchFamily="18" charset="0"/>
                <a:cs typeface="Apple Chancery" panose="03020702040506060504" pitchFamily="66" charset="-79"/>
              </a:rPr>
              <a:t>FRIDAY</a:t>
            </a:r>
          </a:p>
          <a:p>
            <a:pPr algn="ctr"/>
            <a:r>
              <a:rPr lang="en-US" sz="7200" b="1" dirty="0">
                <a:solidFill>
                  <a:schemeClr val="bg1"/>
                </a:solidFill>
                <a:latin typeface="Garamond" panose="02020404030301010803" pitchFamily="18" charset="0"/>
                <a:cs typeface="Apple Chancery" panose="03020702040506060504" pitchFamily="66" charset="-79"/>
              </a:rPr>
              <a:t>SERMON</a:t>
            </a:r>
          </a:p>
        </p:txBody>
      </p:sp>
      <p:cxnSp>
        <p:nvCxnSpPr>
          <p:cNvPr id="40" name="Straight Connector 39">
            <a:extLst>
              <a:ext uri="{FF2B5EF4-FFF2-40B4-BE49-F238E27FC236}">
                <a16:creationId xmlns:a16="http://schemas.microsoft.com/office/drawing/2014/main" id="{DB660193-ECED-C67E-D2FC-C4AFE914CD83}"/>
              </a:ext>
            </a:extLst>
          </p:cNvPr>
          <p:cNvCxnSpPr/>
          <p:nvPr/>
        </p:nvCxnSpPr>
        <p:spPr>
          <a:xfrm>
            <a:off x="1322801" y="3425258"/>
            <a:ext cx="204311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phic 4" descr="Badge 6 with solid fill">
            <a:extLst>
              <a:ext uri="{FF2B5EF4-FFF2-40B4-BE49-F238E27FC236}">
                <a16:creationId xmlns:a16="http://schemas.microsoft.com/office/drawing/2014/main" id="{00AF731A-BDEE-82E6-5C68-E3B0E1F1DB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8" y="-78238"/>
            <a:ext cx="1207008" cy="1207008"/>
          </a:xfrm>
          <a:prstGeom prst="rect">
            <a:avLst/>
          </a:prstGeom>
        </p:spPr>
      </p:pic>
      <p:sp>
        <p:nvSpPr>
          <p:cNvPr id="2" name="TextBox 1">
            <a:extLst>
              <a:ext uri="{FF2B5EF4-FFF2-40B4-BE49-F238E27FC236}">
                <a16:creationId xmlns:a16="http://schemas.microsoft.com/office/drawing/2014/main" id="{4B29FC16-4502-C849-176B-AD2C83B1589E}"/>
              </a:ext>
            </a:extLst>
          </p:cNvPr>
          <p:cNvSpPr txBox="1"/>
          <p:nvPr/>
        </p:nvSpPr>
        <p:spPr>
          <a:xfrm>
            <a:off x="53324" y="5067655"/>
            <a:ext cx="4581792" cy="1569660"/>
          </a:xfrm>
          <a:prstGeom prst="rect">
            <a:avLst/>
          </a:prstGeom>
          <a:noFill/>
        </p:spPr>
        <p:txBody>
          <a:bodyPr wrap="square">
            <a:spAutoFit/>
          </a:bodyPr>
          <a:lstStyle/>
          <a:p>
            <a:pPr algn="ctr"/>
            <a:r>
              <a:rPr lang="en-GB" sz="3600" b="1" u="none" strike="noStrike" dirty="0">
                <a:solidFill>
                  <a:schemeClr val="bg1"/>
                </a:solidFill>
                <a:latin typeface="Garamond" panose="02020404030301010803" pitchFamily="18" charset="0"/>
                <a:cs typeface="Jameel Noori Nastaleeq" panose="02000503000000000004" pitchFamily="2" charset="-78"/>
              </a:rPr>
              <a:t>Friday </a:t>
            </a:r>
            <a:r>
              <a:rPr lang="en-GB" sz="3600" b="1" dirty="0">
                <a:solidFill>
                  <a:schemeClr val="bg1"/>
                </a:solidFill>
                <a:latin typeface="Garamond" panose="02020404030301010803" pitchFamily="18" charset="0"/>
                <a:cs typeface="Jameel Noori Nastaleeq" panose="02000503000000000004" pitchFamily="2" charset="-78"/>
              </a:rPr>
              <a:t>10</a:t>
            </a:r>
            <a:r>
              <a:rPr lang="en-GB" sz="3600" b="1" baseline="30000" dirty="0">
                <a:solidFill>
                  <a:schemeClr val="bg1"/>
                </a:solidFill>
                <a:latin typeface="Garamond" panose="02020404030301010803" pitchFamily="18" charset="0"/>
                <a:cs typeface="Jameel Noori Nastaleeq" panose="02000503000000000004" pitchFamily="2" charset="-78"/>
              </a:rPr>
              <a:t>th</a:t>
            </a:r>
            <a:r>
              <a:rPr lang="en-GB" sz="3600" b="1" u="none" strike="noStrike" dirty="0">
                <a:solidFill>
                  <a:schemeClr val="bg1"/>
                </a:solidFill>
                <a:latin typeface="Garamond" panose="02020404030301010803" pitchFamily="18" charset="0"/>
                <a:cs typeface="Jameel Noori Nastaleeq" panose="02000503000000000004" pitchFamily="2" charset="-78"/>
              </a:rPr>
              <a:t> July</a:t>
            </a:r>
          </a:p>
          <a:p>
            <a:pPr algn="ctr"/>
            <a:r>
              <a:rPr lang="en-GB" sz="3600" b="1" dirty="0">
                <a:solidFill>
                  <a:schemeClr val="bg1"/>
                </a:solidFill>
                <a:latin typeface="Garamond" panose="02020404030301010803" pitchFamily="18" charset="0"/>
                <a:cs typeface="Jameel Noori Nastaleeq" panose="02000503000000000004" pitchFamily="2" charset="-78"/>
              </a:rPr>
              <a:t>2026</a:t>
            </a:r>
            <a:endParaRPr lang="en-GB" sz="3200" b="1" dirty="0">
              <a:solidFill>
                <a:schemeClr val="bg1"/>
              </a:solidFill>
              <a:latin typeface="Garamond" panose="02020404030301010803" pitchFamily="18" charset="0"/>
              <a:cs typeface="Jameel Noori Nastaleeq" panose="02000503000000000004" pitchFamily="2" charset="-78"/>
            </a:endParaRPr>
          </a:p>
          <a:p>
            <a:pPr algn="l"/>
            <a:endParaRPr lang="en-US" sz="2400" b="1" dirty="0">
              <a:solidFill>
                <a:schemeClr val="bg1"/>
              </a:solidFill>
              <a:latin typeface="Garamond" panose="02020404030301010803" pitchFamily="18" charset="0"/>
              <a:cs typeface="Jameel Noori Nastaleeq" panose="02000503000000000004" pitchFamily="2" charset="-78"/>
            </a:endParaRPr>
          </a:p>
        </p:txBody>
      </p:sp>
    </p:spTree>
    <p:extLst>
      <p:ext uri="{BB962C8B-B14F-4D97-AF65-F5344CB8AC3E}">
        <p14:creationId xmlns:p14="http://schemas.microsoft.com/office/powerpoint/2010/main" val="4137459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FCF6D-84DE-515E-A8A9-6621542B04B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C81FC8F-A27B-33B4-6953-DDDE07B45987}"/>
              </a:ext>
            </a:extLst>
          </p:cNvPr>
          <p:cNvPicPr>
            <a:picLocks noChangeAspect="1"/>
          </p:cNvPicPr>
          <p:nvPr/>
        </p:nvPicPr>
        <p:blipFill>
          <a:blip r:embed="rId3">
            <a:duotone>
              <a:schemeClr val="accent4">
                <a:shade val="45000"/>
                <a:satMod val="135000"/>
              </a:schemeClr>
              <a:prstClr val="white"/>
            </a:duotone>
            <a:extLst>
              <a:ext uri="{837473B0-CC2E-450A-ABE3-18F120FF3D39}">
                <a1611:picAttrSrcUrl xmlns:a1611="http://schemas.microsoft.com/office/drawing/2016/11/main" r:id="rId4"/>
              </a:ext>
            </a:extLst>
          </a:blip>
          <a:stretch>
            <a:fillRect/>
          </a:stretch>
        </p:blipFill>
        <p:spPr>
          <a:xfrm>
            <a:off x="4129998" y="1944514"/>
            <a:ext cx="4199760" cy="4489344"/>
          </a:xfrm>
          <a:prstGeom prst="rect">
            <a:avLst/>
          </a:prstGeom>
        </p:spPr>
      </p:pic>
      <p:pic>
        <p:nvPicPr>
          <p:cNvPr id="10" name="Picture 9">
            <a:extLst>
              <a:ext uri="{FF2B5EF4-FFF2-40B4-BE49-F238E27FC236}">
                <a16:creationId xmlns:a16="http://schemas.microsoft.com/office/drawing/2014/main" id="{37A3A133-3E7F-CCA0-65E9-733C041BA0BB}"/>
              </a:ext>
            </a:extLst>
          </p:cNvPr>
          <p:cNvPicPr>
            <a:picLocks noChangeAspect="1"/>
          </p:cNvPicPr>
          <p:nvPr/>
        </p:nvPicPr>
        <p:blipFill>
          <a:blip r:embed="rId3">
            <a:duotone>
              <a:schemeClr val="accent1">
                <a:shade val="45000"/>
                <a:satMod val="135000"/>
              </a:schemeClr>
              <a:prstClr val="white"/>
            </a:duotone>
            <a:extLst>
              <a:ext uri="{837473B0-CC2E-450A-ABE3-18F120FF3D39}">
                <a1611:picAttrSrcUrl xmlns:a1611="http://schemas.microsoft.com/office/drawing/2016/11/main" r:id="rId4"/>
              </a:ext>
            </a:extLst>
          </a:blip>
          <a:stretch>
            <a:fillRect/>
          </a:stretch>
        </p:blipFill>
        <p:spPr>
          <a:xfrm>
            <a:off x="7947060" y="1781003"/>
            <a:ext cx="4504155" cy="4698579"/>
          </a:xfrm>
          <a:prstGeom prst="rect">
            <a:avLst/>
          </a:prstGeom>
        </p:spPr>
      </p:pic>
      <p:pic>
        <p:nvPicPr>
          <p:cNvPr id="7" name="Picture 6">
            <a:extLst>
              <a:ext uri="{FF2B5EF4-FFF2-40B4-BE49-F238E27FC236}">
                <a16:creationId xmlns:a16="http://schemas.microsoft.com/office/drawing/2014/main" id="{5F8837AF-2F6A-E0ED-54A6-CF54A0A025F6}"/>
              </a:ext>
            </a:extLst>
          </p:cNvPr>
          <p:cNvPicPr>
            <a:picLocks noChangeAspect="1"/>
          </p:cNvPicPr>
          <p:nvPr/>
        </p:nvPicPr>
        <p:blipFill>
          <a:blip r:embed="rId3">
            <a:duotone>
              <a:schemeClr val="accent5">
                <a:shade val="45000"/>
                <a:satMod val="135000"/>
              </a:schemeClr>
              <a:prstClr val="white"/>
            </a:duotone>
            <a:extLst>
              <a:ext uri="{837473B0-CC2E-450A-ABE3-18F120FF3D39}">
                <a1611:picAttrSrcUrl xmlns:a1611="http://schemas.microsoft.com/office/drawing/2016/11/main" r:id="rId4"/>
              </a:ext>
            </a:extLst>
          </a:blip>
          <a:stretch>
            <a:fillRect/>
          </a:stretch>
        </p:blipFill>
        <p:spPr>
          <a:xfrm>
            <a:off x="-83129" y="1955556"/>
            <a:ext cx="4504156" cy="4285746"/>
          </a:xfrm>
          <a:prstGeom prst="rect">
            <a:avLst/>
          </a:prstGeom>
        </p:spPr>
      </p:pic>
      <p:sp>
        <p:nvSpPr>
          <p:cNvPr id="11" name="TextBox 10">
            <a:extLst>
              <a:ext uri="{FF2B5EF4-FFF2-40B4-BE49-F238E27FC236}">
                <a16:creationId xmlns:a16="http://schemas.microsoft.com/office/drawing/2014/main" id="{EF6A33CF-073E-92AA-3265-D4F6F35ED2FE}"/>
              </a:ext>
            </a:extLst>
          </p:cNvPr>
          <p:cNvSpPr txBox="1"/>
          <p:nvPr/>
        </p:nvSpPr>
        <p:spPr>
          <a:xfrm>
            <a:off x="4462869" y="2457433"/>
            <a:ext cx="3405994" cy="2908745"/>
          </a:xfrm>
          <a:prstGeom prst="rect">
            <a:avLst/>
          </a:prstGeom>
          <a:noFill/>
        </p:spPr>
        <p:txBody>
          <a:bodyPr wrap="square">
            <a:spAutoFit/>
          </a:bodyPr>
          <a:lstStyle/>
          <a:p>
            <a:pPr algn="ctr">
              <a:lnSpc>
                <a:spcPct val="115000"/>
              </a:lnSpc>
              <a:spcAft>
                <a:spcPts val="800"/>
              </a:spcAft>
            </a:pPr>
            <a:r>
              <a:rPr lang="en-GB" sz="1400" b="1" dirty="0">
                <a:solidFill>
                  <a:srgbClr val="1F1F1F"/>
                </a:solidFill>
                <a:latin typeface="Garamond" panose="02020404030301010803" pitchFamily="18" charset="0"/>
              </a:rPr>
              <a:t>Mirza Muhammad Baig was another opponent of Ahmadiyyat and the family of the Promised Messiah (as).</a:t>
            </a:r>
          </a:p>
          <a:p>
            <a:pPr algn="ctr">
              <a:lnSpc>
                <a:spcPct val="115000"/>
              </a:lnSpc>
              <a:spcAft>
                <a:spcPts val="800"/>
              </a:spcAft>
            </a:pPr>
            <a:r>
              <a:rPr lang="en-GB" sz="1400" b="1" dirty="0">
                <a:solidFill>
                  <a:srgbClr val="1F1F1F"/>
                </a:solidFill>
                <a:latin typeface="Garamond" panose="02020404030301010803" pitchFamily="18" charset="0"/>
              </a:rPr>
              <a:t>When Mirza Muhammad Baig sought employment in Jammu, he approached the Promised Messiah (as) to request a letter of recommendation to Hazrat Hakim Maulvi Nooruddin (</a:t>
            </a:r>
            <a:r>
              <a:rPr lang="en-GB" sz="1400" b="1" dirty="0" err="1">
                <a:solidFill>
                  <a:srgbClr val="1F1F1F"/>
                </a:solidFill>
                <a:latin typeface="Garamond" panose="02020404030301010803" pitchFamily="18" charset="0"/>
              </a:rPr>
              <a:t>ra</a:t>
            </a:r>
            <a:r>
              <a:rPr lang="en-GB" sz="1400" b="1" dirty="0">
                <a:solidFill>
                  <a:srgbClr val="1F1F1F"/>
                </a:solidFill>
                <a:latin typeface="Garamond" panose="02020404030301010803" pitchFamily="18" charset="0"/>
              </a:rPr>
              <a:t>). The Promised Messiah (as) wrote a letter of recommendation, as a result Mirza Muhammad Baig secured a job.</a:t>
            </a:r>
          </a:p>
        </p:txBody>
      </p:sp>
      <p:sp>
        <p:nvSpPr>
          <p:cNvPr id="12" name="TextBox 11">
            <a:extLst>
              <a:ext uri="{FF2B5EF4-FFF2-40B4-BE49-F238E27FC236}">
                <a16:creationId xmlns:a16="http://schemas.microsoft.com/office/drawing/2014/main" id="{175744E4-86EE-831C-64F2-CDF9CB14CFF4}"/>
              </a:ext>
            </a:extLst>
          </p:cNvPr>
          <p:cNvSpPr txBox="1"/>
          <p:nvPr/>
        </p:nvSpPr>
        <p:spPr>
          <a:xfrm>
            <a:off x="8387484" y="2447302"/>
            <a:ext cx="3415079" cy="2910669"/>
          </a:xfrm>
          <a:prstGeom prst="rect">
            <a:avLst/>
          </a:prstGeom>
          <a:noFill/>
        </p:spPr>
        <p:txBody>
          <a:bodyPr wrap="square">
            <a:spAutoFit/>
          </a:bodyPr>
          <a:lstStyle/>
          <a:p>
            <a:pPr algn="ctr">
              <a:lnSpc>
                <a:spcPct val="115000"/>
              </a:lnSpc>
              <a:spcAft>
                <a:spcPts val="800"/>
              </a:spcAft>
            </a:pPr>
            <a:r>
              <a:rPr lang="en-US" sz="1600" b="1" kern="100" dirty="0">
                <a:effectLst/>
                <a:latin typeface="Garamond" panose="02020404030301010803" pitchFamily="18" charset="0"/>
                <a:ea typeface="Aptos" panose="020B0004020202020204" pitchFamily="34" charset="0"/>
                <a:cs typeface="Arial" panose="020B0604020202020204" pitchFamily="34" charset="0"/>
              </a:rPr>
              <a:t>Once, Mirza Nizamuddin, who was a poor man, walked fro</a:t>
            </a:r>
            <a:r>
              <a:rPr lang="en-US" sz="1600" b="1" kern="100" dirty="0">
                <a:latin typeface="Garamond" panose="02020404030301010803" pitchFamily="18" charset="0"/>
                <a:ea typeface="Aptos" panose="020B0004020202020204" pitchFamily="34" charset="0"/>
                <a:cs typeface="Arial" panose="020B0604020202020204" pitchFamily="34" charset="0"/>
              </a:rPr>
              <a:t>m Kapurthala to Qadian to visit the </a:t>
            </a:r>
            <a:r>
              <a:rPr lang="en-GB" sz="1600" b="1" dirty="0">
                <a:latin typeface="Garamond" panose="02020404030301010803" pitchFamily="18" charset="0"/>
              </a:rPr>
              <a:t>Promised Messiah (as). Upon arriving in Qadian, he presented two rupees as a gift to the Promised Messiah (as). A few days later, when Mian Nizamuddin was about to depart, the Promised Messiah (as) gave him seven or eight rupees as a gift upon his departure. </a:t>
            </a:r>
            <a:endParaRPr lang="en-US" sz="1600" b="1" kern="100" dirty="0">
              <a:latin typeface="Garamond" panose="02020404030301010803" pitchFamily="18" charset="0"/>
              <a:cs typeface="Arial" panose="020B0604020202020204" pitchFamily="34" charset="0"/>
            </a:endParaRPr>
          </a:p>
        </p:txBody>
      </p:sp>
      <p:pic>
        <p:nvPicPr>
          <p:cNvPr id="3080" name="Picture 8" descr="FS4KIDS | EP218: The Holy Prophet’s (sa) Immense Love for Allah">
            <a:hlinkClick r:id="rId5"/>
            <a:extLst>
              <a:ext uri="{FF2B5EF4-FFF2-40B4-BE49-F238E27FC236}">
                <a16:creationId xmlns:a16="http://schemas.microsoft.com/office/drawing/2014/main" id="{C43C4CE4-35B6-C1F1-3E29-3137DA8758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51369" y="5986010"/>
            <a:ext cx="1309212" cy="7364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B25BA62B-5BF1-E59E-00CB-D20F8163A13E}"/>
              </a:ext>
            </a:extLst>
          </p:cNvPr>
          <p:cNvPicPr>
            <a:picLocks noChangeAspect="1"/>
          </p:cNvPicPr>
          <p:nvPr/>
        </p:nvPicPr>
        <p:blipFill>
          <a:blip r:embed="rId7"/>
          <a:stretch>
            <a:fillRect/>
          </a:stretch>
        </p:blipFill>
        <p:spPr>
          <a:xfrm rot="21091662">
            <a:off x="9340725" y="5844226"/>
            <a:ext cx="1020001" cy="1020001"/>
          </a:xfrm>
          <a:prstGeom prst="rect">
            <a:avLst/>
          </a:prstGeom>
        </p:spPr>
      </p:pic>
      <p:sp>
        <p:nvSpPr>
          <p:cNvPr id="17" name="TextBox 16">
            <a:extLst>
              <a:ext uri="{FF2B5EF4-FFF2-40B4-BE49-F238E27FC236}">
                <a16:creationId xmlns:a16="http://schemas.microsoft.com/office/drawing/2014/main" id="{66E272C4-8F0E-5B58-ED54-14E8341576A7}"/>
              </a:ext>
            </a:extLst>
          </p:cNvPr>
          <p:cNvSpPr txBox="1"/>
          <p:nvPr/>
        </p:nvSpPr>
        <p:spPr>
          <a:xfrm>
            <a:off x="2670605" y="6241302"/>
            <a:ext cx="7300531" cy="461665"/>
          </a:xfrm>
          <a:prstGeom prst="rect">
            <a:avLst/>
          </a:prstGeom>
          <a:noFill/>
        </p:spPr>
        <p:txBody>
          <a:bodyPr wrap="square" rtlCol="0">
            <a:spAutoFit/>
          </a:bodyPr>
          <a:lstStyle/>
          <a:p>
            <a:r>
              <a:rPr lang="en-US" sz="2400" b="1" dirty="0">
                <a:latin typeface="Christmas Stories" panose="02000500000000000000" pitchFamily="2" charset="0"/>
              </a:rPr>
              <a:t>Watch this weeks Friday Sermon 4 Kids!</a:t>
            </a:r>
          </a:p>
        </p:txBody>
      </p:sp>
      <p:sp>
        <p:nvSpPr>
          <p:cNvPr id="2" name="TextBox 1">
            <a:extLst>
              <a:ext uri="{FF2B5EF4-FFF2-40B4-BE49-F238E27FC236}">
                <a16:creationId xmlns:a16="http://schemas.microsoft.com/office/drawing/2014/main" id="{4AF29E7B-29E4-962B-C113-6A07307C6D61}"/>
              </a:ext>
            </a:extLst>
          </p:cNvPr>
          <p:cNvSpPr txBox="1"/>
          <p:nvPr/>
        </p:nvSpPr>
        <p:spPr>
          <a:xfrm>
            <a:off x="2259097" y="207330"/>
            <a:ext cx="7673805" cy="923330"/>
          </a:xfrm>
          <a:prstGeom prst="rect">
            <a:avLst/>
          </a:prstGeom>
          <a:solidFill>
            <a:schemeClr val="accent3">
              <a:lumMod val="25000"/>
            </a:schemeClr>
          </a:solidFill>
        </p:spPr>
        <p:txBody>
          <a:bodyPr wrap="square">
            <a:spAutoFit/>
          </a:bodyPr>
          <a:lstStyle/>
          <a:p>
            <a:pPr algn="ctr"/>
            <a:r>
              <a:rPr lang="en-US" sz="5400" b="1" i="0" u="none" strike="noStrike" dirty="0">
                <a:solidFill>
                  <a:schemeClr val="bg1"/>
                </a:solidFill>
                <a:effectLst/>
                <a:latin typeface="Montserrat Medium" pitchFamily="2" charset="77"/>
              </a:rPr>
              <a:t>FRIDAY SERMON</a:t>
            </a:r>
            <a:endParaRPr lang="en-US" sz="5400" dirty="0">
              <a:solidFill>
                <a:schemeClr val="bg1"/>
              </a:solidFill>
              <a:latin typeface="Montserrat Medium" pitchFamily="2" charset="77"/>
            </a:endParaRPr>
          </a:p>
        </p:txBody>
      </p:sp>
      <p:sp>
        <p:nvSpPr>
          <p:cNvPr id="3" name="Rectangle 2">
            <a:extLst>
              <a:ext uri="{FF2B5EF4-FFF2-40B4-BE49-F238E27FC236}">
                <a16:creationId xmlns:a16="http://schemas.microsoft.com/office/drawing/2014/main" id="{6C21D74A-136A-B092-6DBF-583A8F467D8A}"/>
              </a:ext>
            </a:extLst>
          </p:cNvPr>
          <p:cNvSpPr/>
          <p:nvPr/>
        </p:nvSpPr>
        <p:spPr>
          <a:xfrm>
            <a:off x="1431025" y="1200216"/>
            <a:ext cx="9329947" cy="523220"/>
          </a:xfrm>
          <a:prstGeom prst="rect">
            <a:avLst/>
          </a:prstGeom>
        </p:spPr>
        <p:txBody>
          <a:bodyPr wrap="square">
            <a:spAutoFit/>
          </a:bodyPr>
          <a:lstStyle/>
          <a:p>
            <a:pPr algn="ctr"/>
            <a:r>
              <a:rPr lang="en-GB" sz="2800" b="1" dirty="0">
                <a:solidFill>
                  <a:srgbClr val="123858"/>
                </a:solidFill>
                <a:latin typeface="Garamond Premr Pro" panose="02020402060506020403" pitchFamily="18" charset="0"/>
                <a:ea typeface="Calibri" panose="020F0502020204030204" pitchFamily="34" charset="0"/>
                <a:cs typeface="Arial" panose="020B0604020202020204" pitchFamily="34" charset="0"/>
              </a:rPr>
              <a:t>“Generosity and Ihsan in the life of the Promised Messiah</a:t>
            </a:r>
            <a:r>
              <a:rPr lang="en-GB" sz="2800" b="1" baseline="30000" dirty="0">
                <a:solidFill>
                  <a:srgbClr val="123858"/>
                </a:solidFill>
                <a:latin typeface="Garamond Premr Pro" panose="02020402060506020403" pitchFamily="18" charset="0"/>
                <a:ea typeface="Calibri" panose="020F0502020204030204" pitchFamily="34" charset="0"/>
                <a:cs typeface="Arial" panose="020B0604020202020204" pitchFamily="34" charset="0"/>
              </a:rPr>
              <a:t>(as)</a:t>
            </a:r>
            <a:r>
              <a:rPr lang="en-GB" sz="2800" b="1" dirty="0">
                <a:solidFill>
                  <a:srgbClr val="123858"/>
                </a:solidFill>
                <a:latin typeface="Garamond Premr Pro" panose="02020402060506020403" pitchFamily="18" charset="0"/>
                <a:ea typeface="Calibri" panose="020F0502020204030204" pitchFamily="34" charset="0"/>
                <a:cs typeface="Arial" panose="020B0604020202020204" pitchFamily="34" charset="0"/>
              </a:rPr>
              <a:t>”</a:t>
            </a:r>
          </a:p>
        </p:txBody>
      </p:sp>
      <p:sp>
        <p:nvSpPr>
          <p:cNvPr id="4" name="TextBox 3">
            <a:extLst>
              <a:ext uri="{FF2B5EF4-FFF2-40B4-BE49-F238E27FC236}">
                <a16:creationId xmlns:a16="http://schemas.microsoft.com/office/drawing/2014/main" id="{1EE58CD9-E362-5EF7-92EF-7CF23C204CD7}"/>
              </a:ext>
            </a:extLst>
          </p:cNvPr>
          <p:cNvSpPr txBox="1"/>
          <p:nvPr/>
        </p:nvSpPr>
        <p:spPr>
          <a:xfrm>
            <a:off x="440223" y="2341415"/>
            <a:ext cx="3382073" cy="3011337"/>
          </a:xfrm>
          <a:prstGeom prst="rect">
            <a:avLst/>
          </a:prstGeom>
          <a:noFill/>
        </p:spPr>
        <p:txBody>
          <a:bodyPr wrap="square">
            <a:spAutoFit/>
          </a:bodyPr>
          <a:lstStyle/>
          <a:p>
            <a:pPr algn="ctr">
              <a:lnSpc>
                <a:spcPct val="115000"/>
              </a:lnSpc>
              <a:spcAft>
                <a:spcPts val="800"/>
              </a:spcAft>
            </a:pPr>
            <a:r>
              <a:rPr lang="en-GB" sz="1400" b="1" dirty="0">
                <a:solidFill>
                  <a:srgbClr val="1F1F1F"/>
                </a:solidFill>
                <a:latin typeface="Garamond" panose="02020404030301010803" pitchFamily="18" charset="0"/>
              </a:rPr>
              <a:t>The Promised Messiah (as) would show kindness even to those who opposed him.</a:t>
            </a:r>
          </a:p>
          <a:p>
            <a:pPr algn="ctr">
              <a:lnSpc>
                <a:spcPct val="115000"/>
              </a:lnSpc>
              <a:spcAft>
                <a:spcPts val="800"/>
              </a:spcAft>
            </a:pPr>
            <a:r>
              <a:rPr lang="en-GB" sz="1400" b="1" dirty="0">
                <a:solidFill>
                  <a:srgbClr val="1F1F1F"/>
                </a:solidFill>
                <a:latin typeface="Garamond" panose="02020404030301010803" pitchFamily="18" charset="0"/>
              </a:rPr>
              <a:t>At various times, Mirza Imamuddin would require financial assistance, and the Promised Messiah (as) would not hesitate to help him.</a:t>
            </a:r>
          </a:p>
          <a:p>
            <a:pPr algn="ctr">
              <a:lnSpc>
                <a:spcPct val="115000"/>
              </a:lnSpc>
              <a:spcAft>
                <a:spcPts val="800"/>
              </a:spcAft>
            </a:pPr>
            <a:r>
              <a:rPr lang="en-GB" sz="1400" b="1" dirty="0">
                <a:solidFill>
                  <a:srgbClr val="1F1F1F"/>
                </a:solidFill>
                <a:latin typeface="Garamond" panose="02020404030301010803" pitchFamily="18" charset="0"/>
              </a:rPr>
              <a:t>For example, once when Mirza Imamuddin was having trouble selling his horse, the Promised Messiah (as) helped him by sending him to Hazrat Hakim Maulvi Nooruddin (</a:t>
            </a:r>
            <a:r>
              <a:rPr lang="en-GB" sz="1400" b="1" dirty="0" err="1">
                <a:solidFill>
                  <a:srgbClr val="1F1F1F"/>
                </a:solidFill>
                <a:latin typeface="Garamond" panose="02020404030301010803" pitchFamily="18" charset="0"/>
              </a:rPr>
              <a:t>ra</a:t>
            </a:r>
            <a:r>
              <a:rPr lang="en-GB" sz="1400" b="1" dirty="0">
                <a:solidFill>
                  <a:srgbClr val="1F1F1F"/>
                </a:solidFill>
                <a:latin typeface="Garamond" panose="02020404030301010803" pitchFamily="18" charset="0"/>
              </a:rPr>
              <a:t>).</a:t>
            </a:r>
          </a:p>
        </p:txBody>
      </p:sp>
      <p:pic>
        <p:nvPicPr>
          <p:cNvPr id="6" name="Picture 5" descr="Pile of money | Free SVG">
            <a:extLst>
              <a:ext uri="{FF2B5EF4-FFF2-40B4-BE49-F238E27FC236}">
                <a16:creationId xmlns:a16="http://schemas.microsoft.com/office/drawing/2014/main" id="{F71F24A6-59E2-6071-85BF-EF9A56F0C913}"/>
              </a:ext>
            </a:extLst>
          </p:cNvPr>
          <p:cNvPicPr>
            <a:picLocks noChangeAspect="1"/>
          </p:cNvPicPr>
          <p:nvPr/>
        </p:nvPicPr>
        <p:blipFill>
          <a:blip r:embed="rId8"/>
          <a:stretch>
            <a:fillRect/>
          </a:stretch>
        </p:blipFill>
        <p:spPr>
          <a:xfrm rot="1139160">
            <a:off x="11282607" y="5163693"/>
            <a:ext cx="756285" cy="756285"/>
          </a:xfrm>
          <a:prstGeom prst="rect">
            <a:avLst/>
          </a:prstGeom>
        </p:spPr>
      </p:pic>
      <p:pic>
        <p:nvPicPr>
          <p:cNvPr id="8" name="Picture 7" descr="Vector illustration of web letter icon | Free SVG">
            <a:extLst>
              <a:ext uri="{FF2B5EF4-FFF2-40B4-BE49-F238E27FC236}">
                <a16:creationId xmlns:a16="http://schemas.microsoft.com/office/drawing/2014/main" id="{07605B66-D237-A7BA-06C6-8BBD304F831A}"/>
              </a:ext>
            </a:extLst>
          </p:cNvPr>
          <p:cNvPicPr>
            <a:picLocks noChangeAspect="1"/>
          </p:cNvPicPr>
          <p:nvPr/>
        </p:nvPicPr>
        <p:blipFill>
          <a:blip r:embed="rId9"/>
          <a:stretch>
            <a:fillRect/>
          </a:stretch>
        </p:blipFill>
        <p:spPr>
          <a:xfrm rot="2709887">
            <a:off x="7191667" y="5284543"/>
            <a:ext cx="938774" cy="938774"/>
          </a:xfrm>
          <a:prstGeom prst="rect">
            <a:avLst/>
          </a:prstGeom>
        </p:spPr>
      </p:pic>
      <p:pic>
        <p:nvPicPr>
          <p:cNvPr id="15" name="Picture 14" descr="Colored horse | Public domain vectors">
            <a:extLst>
              <a:ext uri="{FF2B5EF4-FFF2-40B4-BE49-F238E27FC236}">
                <a16:creationId xmlns:a16="http://schemas.microsoft.com/office/drawing/2014/main" id="{FB82AB39-8514-B5F0-10A0-BB28655DD96D}"/>
              </a:ext>
            </a:extLst>
          </p:cNvPr>
          <p:cNvPicPr>
            <a:picLocks noChangeAspect="1"/>
          </p:cNvPicPr>
          <p:nvPr/>
        </p:nvPicPr>
        <p:blipFill>
          <a:blip r:embed="rId10"/>
          <a:stretch/>
        </p:blipFill>
        <p:spPr>
          <a:xfrm rot="20179605">
            <a:off x="3149790" y="5158184"/>
            <a:ext cx="1129026" cy="1129026"/>
          </a:xfrm>
          <a:prstGeom prst="rect">
            <a:avLst/>
          </a:prstGeom>
        </p:spPr>
      </p:pic>
    </p:spTree>
    <p:extLst>
      <p:ext uri="{BB962C8B-B14F-4D97-AF65-F5344CB8AC3E}">
        <p14:creationId xmlns:p14="http://schemas.microsoft.com/office/powerpoint/2010/main" val="2443948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6565187"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65000"/>
                  <a:lumOff val="35000"/>
                </a:schemeClr>
              </a:solidFill>
            </a:endParaRPr>
          </a:p>
        </p:txBody>
      </p:sp>
      <p:sp>
        <p:nvSpPr>
          <p:cNvPr id="7" name="Rectangle 6"/>
          <p:cNvSpPr/>
          <p:nvPr/>
        </p:nvSpPr>
        <p:spPr>
          <a:xfrm>
            <a:off x="515256" y="598173"/>
            <a:ext cx="5532213" cy="1323439"/>
          </a:xfrm>
          <a:prstGeom prst="rect">
            <a:avLst/>
          </a:prstGeom>
        </p:spPr>
        <p:txBody>
          <a:bodyPr wrap="square">
            <a:spAutoFit/>
          </a:bodyPr>
          <a:lstStyle/>
          <a:p>
            <a:pPr algn="ctr"/>
            <a:r>
              <a:rPr lang="en-GB" sz="4000" b="1" dirty="0">
                <a:latin typeface="Garamond" panose="02020404030301010803" pitchFamily="18" charset="0"/>
              </a:rPr>
              <a:t>TASK FOR THIS WEEK</a:t>
            </a:r>
          </a:p>
        </p:txBody>
      </p:sp>
      <p:cxnSp>
        <p:nvCxnSpPr>
          <p:cNvPr id="8" name="Straight Connector 7">
            <a:extLst>
              <a:ext uri="{FF2B5EF4-FFF2-40B4-BE49-F238E27FC236}">
                <a16:creationId xmlns:a16="http://schemas.microsoft.com/office/drawing/2014/main" id="{5C354D39-1E69-8877-D34B-8010B7F89299}"/>
              </a:ext>
            </a:extLst>
          </p:cNvPr>
          <p:cNvCxnSpPr/>
          <p:nvPr/>
        </p:nvCxnSpPr>
        <p:spPr>
          <a:xfrm flipV="1">
            <a:off x="1233825" y="1983420"/>
            <a:ext cx="4095074" cy="8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0488B0-919F-2364-A346-E59A3BDB3653}"/>
              </a:ext>
            </a:extLst>
          </p:cNvPr>
          <p:cNvSpPr txBox="1"/>
          <p:nvPr/>
        </p:nvSpPr>
        <p:spPr>
          <a:xfrm>
            <a:off x="373387" y="2489672"/>
            <a:ext cx="6060827" cy="3062377"/>
          </a:xfrm>
          <a:prstGeom prst="rect">
            <a:avLst/>
          </a:prstGeom>
          <a:noFill/>
        </p:spPr>
        <p:txBody>
          <a:bodyPr wrap="square">
            <a:spAutoFit/>
          </a:bodyPr>
          <a:lstStyle/>
          <a:p>
            <a:pPr marL="342900" indent="-342900">
              <a:spcAft>
                <a:spcPts val="3000"/>
              </a:spcAft>
              <a:buFont typeface="Arial" panose="020B0604020202020204" pitchFamily="34" charset="0"/>
              <a:buChar char="•"/>
            </a:pPr>
            <a:r>
              <a:rPr lang="en-GB" sz="2800" b="1" dirty="0">
                <a:latin typeface="Garamond" panose="02020404030301010803" pitchFamily="18" charset="0"/>
              </a:rPr>
              <a:t>Share an item of food with a person that you don’t normally engage in conversation with at school.</a:t>
            </a:r>
          </a:p>
          <a:p>
            <a:pPr marL="342900" indent="-342900">
              <a:spcAft>
                <a:spcPts val="3000"/>
              </a:spcAft>
              <a:buFont typeface="Arial" panose="020B0604020202020204" pitchFamily="34" charset="0"/>
              <a:buChar char="•"/>
            </a:pPr>
            <a:r>
              <a:rPr lang="en-GB" sz="2800" b="1" dirty="0">
                <a:latin typeface="Garamond" panose="02020404030301010803" pitchFamily="18" charset="0"/>
              </a:rPr>
              <a:t>Read about the examples of how the Holy Prophet Muhammad (saw) showed generosity to people.</a:t>
            </a:r>
          </a:p>
        </p:txBody>
      </p:sp>
      <p:pic>
        <p:nvPicPr>
          <p:cNvPr id="3" name="Picture 2" descr="A recycling symbol made up of different words. Recycling… — PICRYL - Public  Domain Media Search Engine">
            <a:extLst>
              <a:ext uri="{FF2B5EF4-FFF2-40B4-BE49-F238E27FC236}">
                <a16:creationId xmlns:a16="http://schemas.microsoft.com/office/drawing/2014/main" id="{BDF2813D-F0B7-2859-FB50-6EA854F6DB47}"/>
              </a:ext>
            </a:extLst>
          </p:cNvPr>
          <p:cNvPicPr>
            <a:picLocks noChangeAspect="1"/>
          </p:cNvPicPr>
          <p:nvPr/>
        </p:nvPicPr>
        <p:blipFill>
          <a:blip r:embed="rId3"/>
          <a:stretch>
            <a:fillRect/>
          </a:stretch>
        </p:blipFill>
        <p:spPr>
          <a:xfrm>
            <a:off x="7006528" y="1022957"/>
            <a:ext cx="4812085" cy="4812085"/>
          </a:xfrm>
          <a:prstGeom prst="rect">
            <a:avLst/>
          </a:prstGeom>
        </p:spPr>
      </p:pic>
    </p:spTree>
    <p:extLst>
      <p:ext uri="{BB962C8B-B14F-4D97-AF65-F5344CB8AC3E}">
        <p14:creationId xmlns:p14="http://schemas.microsoft.com/office/powerpoint/2010/main" val="2630848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5">
                <a:lumMod val="60000"/>
                <a:lumOff val="40000"/>
              </a:schemeClr>
            </a:gs>
            <a:gs pos="100000">
              <a:srgbClr val="C1E9E7"/>
            </a:gs>
          </a:gsLst>
          <a:lin ang="5400000" scaled="0"/>
          <a:tileRect/>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D4F832-F81F-44AF-A745-87EEC617F930}"/>
              </a:ext>
            </a:extLst>
          </p:cNvPr>
          <p:cNvSpPr txBox="1"/>
          <p:nvPr/>
        </p:nvSpPr>
        <p:spPr>
          <a:xfrm>
            <a:off x="839788" y="1528712"/>
            <a:ext cx="4461677" cy="1953256"/>
          </a:xfrm>
          <a:prstGeom prst="rect">
            <a:avLst/>
          </a:prstGeom>
        </p:spPr>
        <p:txBody>
          <a:bodyPr vert="horz" lIns="0" tIns="0" rIns="0" bIns="0" rtlCol="0" anchor="b">
            <a:noAutofit/>
          </a:bodyPr>
          <a:lstStyle/>
          <a:p>
            <a:pPr>
              <a:lnSpc>
                <a:spcPct val="90000"/>
              </a:lnSpc>
              <a:spcBef>
                <a:spcPct val="0"/>
              </a:spcBef>
              <a:spcAft>
                <a:spcPts val="600"/>
              </a:spcAft>
            </a:pPr>
            <a:r>
              <a:rPr lang="en-US" sz="7200" b="1" kern="1200" dirty="0">
                <a:solidFill>
                  <a:srgbClr val="BB617F"/>
                </a:solidFill>
                <a:latin typeface="Garamond" panose="02020404030301010803" pitchFamily="18" charset="0"/>
                <a:ea typeface="+mj-ea"/>
                <a:cs typeface="+mj-cs"/>
              </a:rPr>
              <a:t>PAIR ACTIVIT</a:t>
            </a:r>
            <a:r>
              <a:rPr lang="en-US" sz="7200" b="1" dirty="0">
                <a:solidFill>
                  <a:srgbClr val="BB617F"/>
                </a:solidFill>
                <a:latin typeface="Garamond" panose="02020404030301010803" pitchFamily="18" charset="0"/>
                <a:ea typeface="+mj-ea"/>
                <a:cs typeface="+mj-cs"/>
              </a:rPr>
              <a:t>Y</a:t>
            </a:r>
            <a:endParaRPr lang="en-US" sz="7200" b="1" kern="1200" dirty="0">
              <a:solidFill>
                <a:srgbClr val="BB617F"/>
              </a:solidFill>
              <a:latin typeface="Garamond" panose="02020404030301010803" pitchFamily="18" charset="0"/>
              <a:ea typeface="+mj-ea"/>
              <a:cs typeface="+mj-cs"/>
            </a:endParaRPr>
          </a:p>
        </p:txBody>
      </p:sp>
      <p:sp>
        <p:nvSpPr>
          <p:cNvPr id="7" name="TextBox 6">
            <a:extLst>
              <a:ext uri="{FF2B5EF4-FFF2-40B4-BE49-F238E27FC236}">
                <a16:creationId xmlns:a16="http://schemas.microsoft.com/office/drawing/2014/main" id="{CE8E5401-D518-FB87-C9AD-8DDFAD429D45}"/>
              </a:ext>
            </a:extLst>
          </p:cNvPr>
          <p:cNvSpPr txBox="1"/>
          <p:nvPr/>
        </p:nvSpPr>
        <p:spPr>
          <a:xfrm>
            <a:off x="839788" y="4352660"/>
            <a:ext cx="4272539" cy="2153636"/>
          </a:xfrm>
          <a:prstGeom prst="rect">
            <a:avLst/>
          </a:prstGeom>
        </p:spPr>
        <p:txBody>
          <a:bodyPr vert="horz" lIns="0" tIns="45720" rIns="91440" bIns="45720" rtlCol="0">
            <a:normAutofit/>
          </a:bodyPr>
          <a:lstStyle/>
          <a:p>
            <a:pPr>
              <a:lnSpc>
                <a:spcPct val="90000"/>
              </a:lnSpc>
              <a:spcBef>
                <a:spcPts val="1000"/>
              </a:spcBef>
              <a:buClr>
                <a:schemeClr val="accent1">
                  <a:lumMod val="90000"/>
                </a:schemeClr>
              </a:buClr>
            </a:pPr>
            <a:r>
              <a:rPr lang="en-US" sz="2800" b="1" kern="1200" dirty="0">
                <a:latin typeface="Garamond" panose="02020404030301010803" pitchFamily="18" charset="0"/>
              </a:rPr>
              <a:t>Discuss today’s lesson with the </a:t>
            </a:r>
            <a:r>
              <a:rPr lang="en-US" sz="2800" b="1" kern="1200" dirty="0" err="1">
                <a:latin typeface="Garamond" panose="02020404030301010803" pitchFamily="18" charset="0"/>
              </a:rPr>
              <a:t>Tifl</a:t>
            </a:r>
            <a:r>
              <a:rPr lang="en-US" sz="2800" b="1" kern="1200" dirty="0">
                <a:latin typeface="Garamond" panose="02020404030301010803" pitchFamily="18" charset="0"/>
              </a:rPr>
              <a:t> next to you and come up with 3 new things you learned today!</a:t>
            </a:r>
            <a:endParaRPr lang="en-US" sz="2800" b="1" u="none" strike="noStrike" kern="1200" dirty="0">
              <a:latin typeface="Garamond" panose="02020404030301010803" pitchFamily="18" charset="0"/>
            </a:endParaRPr>
          </a:p>
        </p:txBody>
      </p:sp>
      <p:pic>
        <p:nvPicPr>
          <p:cNvPr id="9" name="Picture 8" descr="A black background with a black square&#10;&#10;Description automatically generated with medium confidence">
            <a:extLst>
              <a:ext uri="{FF2B5EF4-FFF2-40B4-BE49-F238E27FC236}">
                <a16:creationId xmlns:a16="http://schemas.microsoft.com/office/drawing/2014/main" id="{CDA5D692-F08E-DF99-2903-CDF3340A6A01}"/>
              </a:ext>
            </a:extLst>
          </p:cNvPr>
          <p:cNvPicPr>
            <a:picLocks noChangeAspect="1"/>
          </p:cNvPicPr>
          <p:nvPr/>
        </p:nvPicPr>
        <p:blipFill>
          <a:blip r:embed="rId3"/>
          <a:stretch>
            <a:fillRect/>
          </a:stretch>
        </p:blipFill>
        <p:spPr>
          <a:xfrm>
            <a:off x="6096000" y="516479"/>
            <a:ext cx="5825042" cy="5825042"/>
          </a:xfrm>
          <a:prstGeom prst="rect">
            <a:avLst/>
          </a:prstGeom>
          <a:noFill/>
        </p:spPr>
      </p:pic>
      <p:cxnSp>
        <p:nvCxnSpPr>
          <p:cNvPr id="11" name="Straight Connector 10">
            <a:extLst>
              <a:ext uri="{FF2B5EF4-FFF2-40B4-BE49-F238E27FC236}">
                <a16:creationId xmlns:a16="http://schemas.microsoft.com/office/drawing/2014/main" id="{BF3DB93B-7B3F-E172-02D4-9D3117259D39}"/>
              </a:ext>
            </a:extLst>
          </p:cNvPr>
          <p:cNvCxnSpPr>
            <a:cxnSpLocks/>
          </p:cNvCxnSpPr>
          <p:nvPr/>
        </p:nvCxnSpPr>
        <p:spPr>
          <a:xfrm>
            <a:off x="839788" y="4030284"/>
            <a:ext cx="3932237" cy="0"/>
          </a:xfrm>
          <a:prstGeom prst="line">
            <a:avLst/>
          </a:prstGeom>
          <a:ln w="38100">
            <a:solidFill>
              <a:srgbClr val="BB61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260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2A17-4930-B8EA-8CB1-D11D94773F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0FE115-DDF0-D7DB-39E0-5BC0A1213A27}"/>
              </a:ext>
            </a:extLst>
          </p:cNvPr>
          <p:cNvSpPr txBox="1"/>
          <p:nvPr/>
        </p:nvSpPr>
        <p:spPr>
          <a:xfrm>
            <a:off x="316394" y="1487244"/>
            <a:ext cx="6623959" cy="646331"/>
          </a:xfrm>
          <a:prstGeom prst="rect">
            <a:avLst/>
          </a:prstGeom>
          <a:noFill/>
        </p:spPr>
        <p:txBody>
          <a:bodyPr wrap="square">
            <a:spAutoFit/>
          </a:bodyPr>
          <a:lstStyle/>
          <a:p>
            <a:pPr algn="ctr"/>
            <a:r>
              <a:rPr lang="en-GB" sz="3600" b="1" dirty="0">
                <a:latin typeface="Garamond" panose="02020404030301010803" pitchFamily="18" charset="0"/>
              </a:rPr>
              <a:t>National </a:t>
            </a:r>
            <a:r>
              <a:rPr lang="en-GB" sz="3600" b="1" dirty="0" err="1">
                <a:latin typeface="Garamond" panose="02020404030301010803" pitchFamily="18" charset="0"/>
              </a:rPr>
              <a:t>Atfal</a:t>
            </a:r>
            <a:r>
              <a:rPr lang="en-GB" sz="3600" b="1" dirty="0">
                <a:latin typeface="Garamond" panose="02020404030301010803" pitchFamily="18" charset="0"/>
              </a:rPr>
              <a:t> Quiz Time is out!</a:t>
            </a:r>
          </a:p>
        </p:txBody>
      </p:sp>
      <p:sp>
        <p:nvSpPr>
          <p:cNvPr id="4" name="Rectangle 3">
            <a:extLst>
              <a:ext uri="{FF2B5EF4-FFF2-40B4-BE49-F238E27FC236}">
                <a16:creationId xmlns:a16="http://schemas.microsoft.com/office/drawing/2014/main" id="{8517FFEE-9BBD-48C0-529B-97F25B896802}"/>
              </a:ext>
            </a:extLst>
          </p:cNvPr>
          <p:cNvSpPr>
            <a:spLocks/>
          </p:cNvSpPr>
          <p:nvPr/>
        </p:nvSpPr>
        <p:spPr>
          <a:xfrm>
            <a:off x="-20728" y="-118533"/>
            <a:ext cx="12212728" cy="143471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a:solidFill>
                <a:schemeClr val="bg1"/>
              </a:solidFill>
              <a:latin typeface="Avenir Book" panose="02000503020000020003" pitchFamily="2" charset="0"/>
            </a:endParaRPr>
          </a:p>
        </p:txBody>
      </p:sp>
      <p:sp>
        <p:nvSpPr>
          <p:cNvPr id="5" name="TextBox 4">
            <a:extLst>
              <a:ext uri="{FF2B5EF4-FFF2-40B4-BE49-F238E27FC236}">
                <a16:creationId xmlns:a16="http://schemas.microsoft.com/office/drawing/2014/main" id="{54882A6B-981E-DBB6-2D49-6E3A51E27474}"/>
              </a:ext>
            </a:extLst>
          </p:cNvPr>
          <p:cNvSpPr txBox="1"/>
          <p:nvPr/>
        </p:nvSpPr>
        <p:spPr>
          <a:xfrm>
            <a:off x="2189834" y="176524"/>
            <a:ext cx="7791603" cy="1015663"/>
          </a:xfrm>
          <a:prstGeom prst="rect">
            <a:avLst/>
          </a:prstGeom>
          <a:noFill/>
        </p:spPr>
        <p:txBody>
          <a:bodyPr wrap="square">
            <a:spAutoFit/>
          </a:bodyPr>
          <a:lstStyle/>
          <a:p>
            <a:pPr algn="ctr"/>
            <a:r>
              <a:rPr lang="en-US" sz="6000" b="1" dirty="0">
                <a:solidFill>
                  <a:schemeClr val="bg1"/>
                </a:solidFill>
                <a:latin typeface="+mj-lt"/>
                <a:cs typeface="Apple Chancery" panose="03020702040506060504" pitchFamily="66" charset="-79"/>
              </a:rPr>
              <a:t>ANNOUNCEMENTS</a:t>
            </a:r>
            <a:endParaRPr lang="en-US" sz="4000" dirty="0">
              <a:solidFill>
                <a:schemeClr val="bg1"/>
              </a:solidFill>
              <a:latin typeface="+mj-lt"/>
              <a:cs typeface="Apple Chancery" panose="03020702040506060504" pitchFamily="66" charset="-79"/>
            </a:endParaRPr>
          </a:p>
        </p:txBody>
      </p:sp>
      <p:sp>
        <p:nvSpPr>
          <p:cNvPr id="3" name="TextBox 2">
            <a:extLst>
              <a:ext uri="{FF2B5EF4-FFF2-40B4-BE49-F238E27FC236}">
                <a16:creationId xmlns:a16="http://schemas.microsoft.com/office/drawing/2014/main" id="{5DFE3237-A7DB-BECE-EDD8-75BD8A811BAD}"/>
              </a:ext>
            </a:extLst>
          </p:cNvPr>
          <p:cNvSpPr txBox="1"/>
          <p:nvPr/>
        </p:nvSpPr>
        <p:spPr>
          <a:xfrm>
            <a:off x="316394" y="2133575"/>
            <a:ext cx="6853328" cy="4524315"/>
          </a:xfrm>
          <a:prstGeom prst="rect">
            <a:avLst/>
          </a:prstGeom>
          <a:noFill/>
        </p:spPr>
        <p:txBody>
          <a:bodyPr wrap="square">
            <a:spAutoFit/>
          </a:bodyPr>
          <a:lstStyle/>
          <a:p>
            <a:r>
              <a:rPr lang="en-GB" b="1" dirty="0">
                <a:solidFill>
                  <a:schemeClr val="accent3">
                    <a:lumMod val="25000"/>
                  </a:schemeClr>
                </a:solidFill>
                <a:latin typeface="Garamond" panose="02020404030301010803" pitchFamily="18" charset="0"/>
              </a:rPr>
              <a:t>We are delighted to announce the National </a:t>
            </a:r>
            <a:r>
              <a:rPr lang="en-GB" b="1" dirty="0" err="1">
                <a:solidFill>
                  <a:schemeClr val="accent3">
                    <a:lumMod val="25000"/>
                  </a:schemeClr>
                </a:solidFill>
                <a:latin typeface="Garamond" panose="02020404030301010803" pitchFamily="18" charset="0"/>
              </a:rPr>
              <a:t>Atfal</a:t>
            </a:r>
            <a:r>
              <a:rPr lang="en-GB" b="1" dirty="0">
                <a:solidFill>
                  <a:schemeClr val="accent3">
                    <a:lumMod val="25000"/>
                  </a:schemeClr>
                </a:solidFill>
                <a:latin typeface="Garamond" panose="02020404030301010803" pitchFamily="18" charset="0"/>
              </a:rPr>
              <a:t> </a:t>
            </a:r>
            <a:r>
              <a:rPr lang="en-GB" b="1" dirty="0" err="1">
                <a:solidFill>
                  <a:schemeClr val="accent3">
                    <a:lumMod val="25000"/>
                  </a:schemeClr>
                </a:solidFill>
                <a:latin typeface="Garamond" panose="02020404030301010803" pitchFamily="18" charset="0"/>
              </a:rPr>
              <a:t>Talim</a:t>
            </a:r>
            <a:r>
              <a:rPr lang="en-GB" b="1" dirty="0">
                <a:solidFill>
                  <a:schemeClr val="accent3">
                    <a:lumMod val="25000"/>
                  </a:schemeClr>
                </a:solidFill>
                <a:latin typeface="Garamond" panose="02020404030301010803" pitchFamily="18" charset="0"/>
              </a:rPr>
              <a:t> Quiz, beginning at Regional levels soon!</a:t>
            </a:r>
          </a:p>
          <a:p>
            <a:endParaRPr lang="en-GB" b="1" dirty="0">
              <a:solidFill>
                <a:schemeClr val="accent3">
                  <a:lumMod val="25000"/>
                </a:schemeClr>
              </a:solidFill>
              <a:latin typeface="Garamond" panose="02020404030301010803" pitchFamily="18" charset="0"/>
            </a:endParaRPr>
          </a:p>
          <a:p>
            <a:r>
              <a:rPr lang="en-GB" b="1" dirty="0">
                <a:solidFill>
                  <a:schemeClr val="accent3">
                    <a:lumMod val="25000"/>
                  </a:schemeClr>
                </a:solidFill>
                <a:latin typeface="Garamond" panose="02020404030301010803" pitchFamily="18" charset="0"/>
              </a:rPr>
              <a:t>🌟 Why take part? </a:t>
            </a:r>
          </a:p>
          <a:p>
            <a:pPr marL="285750" indent="-285750">
              <a:buFont typeface="Arial" panose="020B0604020202020204" pitchFamily="34" charset="0"/>
              <a:buChar char="•"/>
            </a:pPr>
            <a:r>
              <a:rPr lang="en-GB" b="1" dirty="0">
                <a:solidFill>
                  <a:schemeClr val="accent3">
                    <a:lumMod val="25000"/>
                  </a:schemeClr>
                </a:solidFill>
                <a:latin typeface="Garamond" panose="02020404030301010803" pitchFamily="18" charset="0"/>
              </a:rPr>
              <a:t>Compete with fellow </a:t>
            </a:r>
            <a:r>
              <a:rPr lang="en-GB" b="1" dirty="0" err="1">
                <a:solidFill>
                  <a:schemeClr val="accent3">
                    <a:lumMod val="25000"/>
                  </a:schemeClr>
                </a:solidFill>
                <a:latin typeface="Garamond" panose="02020404030301010803" pitchFamily="18" charset="0"/>
              </a:rPr>
              <a:t>Atfal</a:t>
            </a:r>
            <a:r>
              <a:rPr lang="en-GB" b="1" dirty="0">
                <a:solidFill>
                  <a:schemeClr val="accent3">
                    <a:lumMod val="25000"/>
                  </a:schemeClr>
                </a:solidFill>
                <a:latin typeface="Garamond" panose="02020404030301010803" pitchFamily="18" charset="0"/>
              </a:rPr>
              <a:t> across 6 exciting topics!</a:t>
            </a:r>
          </a:p>
          <a:p>
            <a:pPr marL="285750" indent="-285750">
              <a:buFont typeface="Arial" panose="020B0604020202020204" pitchFamily="34" charset="0"/>
              <a:buChar char="•"/>
            </a:pPr>
            <a:r>
              <a:rPr lang="en-GB" b="1" dirty="0">
                <a:solidFill>
                  <a:schemeClr val="accent3">
                    <a:lumMod val="25000"/>
                  </a:schemeClr>
                </a:solidFill>
                <a:latin typeface="Garamond" panose="02020404030301010803" pitchFamily="18" charset="0"/>
              </a:rPr>
              <a:t>Open to </a:t>
            </a:r>
            <a:r>
              <a:rPr lang="en-GB" b="1" dirty="0" err="1">
                <a:solidFill>
                  <a:schemeClr val="accent3">
                    <a:lumMod val="25000"/>
                  </a:schemeClr>
                </a:solidFill>
                <a:latin typeface="Garamond" panose="02020404030301010803" pitchFamily="18" charset="0"/>
              </a:rPr>
              <a:t>Atfal</a:t>
            </a:r>
            <a:r>
              <a:rPr lang="en-GB" b="1" dirty="0">
                <a:solidFill>
                  <a:schemeClr val="accent3">
                    <a:lumMod val="25000"/>
                  </a:schemeClr>
                </a:solidFill>
                <a:latin typeface="Garamond" panose="02020404030301010803" pitchFamily="18" charset="0"/>
              </a:rPr>
              <a:t> aged 10–15</a:t>
            </a:r>
          </a:p>
          <a:p>
            <a:r>
              <a:rPr lang="en-GB" b="1" dirty="0">
                <a:solidFill>
                  <a:schemeClr val="accent3">
                    <a:lumMod val="25000"/>
                  </a:schemeClr>
                </a:solidFill>
                <a:latin typeface="Garamond" panose="02020404030301010803" pitchFamily="18" charset="0"/>
              </a:rPr>
              <a:t> 🏆 Regional Winners through to the Final!</a:t>
            </a:r>
          </a:p>
          <a:p>
            <a:endParaRPr lang="en-GB" b="1" dirty="0">
              <a:solidFill>
                <a:schemeClr val="accent3">
                  <a:lumMod val="25000"/>
                </a:schemeClr>
              </a:solidFill>
              <a:latin typeface="Garamond" panose="02020404030301010803" pitchFamily="18" charset="0"/>
            </a:endParaRPr>
          </a:p>
          <a:p>
            <a:r>
              <a:rPr lang="en-GB" b="1" dirty="0">
                <a:solidFill>
                  <a:schemeClr val="accent3">
                    <a:lumMod val="25000"/>
                  </a:schemeClr>
                </a:solidFill>
                <a:latin typeface="Garamond" panose="02020404030301010803" pitchFamily="18" charset="0"/>
              </a:rPr>
              <a:t>📌 Don’t miss your chance to showcase your knowledge and have fun along the way!</a:t>
            </a:r>
          </a:p>
          <a:p>
            <a:endParaRPr lang="en-GB" b="1" dirty="0">
              <a:solidFill>
                <a:schemeClr val="accent3">
                  <a:lumMod val="25000"/>
                </a:schemeClr>
              </a:solidFill>
              <a:latin typeface="Garamond" panose="02020404030301010803" pitchFamily="18" charset="0"/>
            </a:endParaRPr>
          </a:p>
          <a:p>
            <a:r>
              <a:rPr lang="en-GB" b="1" dirty="0">
                <a:solidFill>
                  <a:schemeClr val="accent3">
                    <a:lumMod val="25000"/>
                  </a:schemeClr>
                </a:solidFill>
                <a:latin typeface="Garamond" panose="02020404030301010803" pitchFamily="18" charset="0"/>
              </a:rPr>
              <a:t>👉 For Sign up &amp; Syllabus:</a:t>
            </a:r>
          </a:p>
          <a:p>
            <a:r>
              <a:rPr lang="en-GB" b="1" dirty="0">
                <a:solidFill>
                  <a:schemeClr val="accent3">
                    <a:lumMod val="25000"/>
                  </a:schemeClr>
                </a:solidFill>
                <a:latin typeface="Garamond" panose="02020404030301010803" pitchFamily="18" charset="0"/>
                <a:hlinkClick r:id="rId3"/>
              </a:rPr>
              <a:t>https://www.atfal.org.uk/atfal-quiz-time</a:t>
            </a:r>
            <a:r>
              <a:rPr lang="en-GB" b="1" dirty="0">
                <a:solidFill>
                  <a:schemeClr val="accent3">
                    <a:lumMod val="25000"/>
                  </a:schemeClr>
                </a:solidFill>
                <a:latin typeface="Garamond" panose="02020404030301010803" pitchFamily="18" charset="0"/>
              </a:rPr>
              <a:t> 📖 Be sure to check out the Rules and Syllabus provided in the above link! </a:t>
            </a:r>
          </a:p>
          <a:p>
            <a:endParaRPr lang="en-GB" b="1" dirty="0">
              <a:solidFill>
                <a:schemeClr val="accent3">
                  <a:lumMod val="25000"/>
                </a:schemeClr>
              </a:solidFill>
              <a:latin typeface="Garamond" panose="02020404030301010803" pitchFamily="18" charset="0"/>
            </a:endParaRPr>
          </a:p>
          <a:p>
            <a:r>
              <a:rPr lang="en-GB" b="1" dirty="0">
                <a:solidFill>
                  <a:schemeClr val="accent3">
                    <a:lumMod val="25000"/>
                  </a:schemeClr>
                </a:solidFill>
                <a:latin typeface="Garamond" panose="02020404030301010803" pitchFamily="18" charset="0"/>
              </a:rPr>
              <a:t>Let the challenge begin!</a:t>
            </a:r>
            <a:endParaRPr lang="en-GB" sz="1400" dirty="0">
              <a:solidFill>
                <a:schemeClr val="accent3">
                  <a:lumMod val="25000"/>
                </a:schemeClr>
              </a:solidFill>
              <a:latin typeface="Garamond" panose="02020404030301010803" pitchFamily="18" charset="0"/>
            </a:endParaRPr>
          </a:p>
        </p:txBody>
      </p:sp>
      <p:pic>
        <p:nvPicPr>
          <p:cNvPr id="8" name="Picture 7" descr="A poster for a competition&#10;&#10;AI-generated content may be incorrect.">
            <a:extLst>
              <a:ext uri="{FF2B5EF4-FFF2-40B4-BE49-F238E27FC236}">
                <a16:creationId xmlns:a16="http://schemas.microsoft.com/office/drawing/2014/main" id="{B60DCCE8-9F41-6FC7-E811-8241A721D088}"/>
              </a:ext>
            </a:extLst>
          </p:cNvPr>
          <p:cNvPicPr>
            <a:picLocks noChangeAspect="1"/>
          </p:cNvPicPr>
          <p:nvPr/>
        </p:nvPicPr>
        <p:blipFill>
          <a:blip r:embed="rId4"/>
          <a:stretch>
            <a:fillRect/>
          </a:stretch>
        </p:blipFill>
        <p:spPr>
          <a:xfrm>
            <a:off x="7595144" y="1611239"/>
            <a:ext cx="4045475" cy="5017643"/>
          </a:xfrm>
          <a:prstGeom prst="rect">
            <a:avLst/>
          </a:prstGeom>
        </p:spPr>
      </p:pic>
    </p:spTree>
    <p:extLst>
      <p:ext uri="{BB962C8B-B14F-4D97-AF65-F5344CB8AC3E}">
        <p14:creationId xmlns:p14="http://schemas.microsoft.com/office/powerpoint/2010/main" val="327441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60000"/>
            <a:lumOff val="40000"/>
          </a:schemeClr>
        </a:solidFill>
        <a:effectLst/>
      </p:bgPr>
    </p:bg>
    <p:spTree>
      <p:nvGrpSpPr>
        <p:cNvPr id="1" name="">
          <a:extLst>
            <a:ext uri="{FF2B5EF4-FFF2-40B4-BE49-F238E27FC236}">
              <a16:creationId xmlns:a16="http://schemas.microsoft.com/office/drawing/2014/main" id="{D65775B9-DAF5-75EB-EF1A-55C1F56A538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4C010B-9E66-7E53-D9AB-75B883C2538B}"/>
              </a:ext>
            </a:extLst>
          </p:cNvPr>
          <p:cNvPicPr>
            <a:picLocks noChangeAspect="1"/>
          </p:cNvPicPr>
          <p:nvPr/>
        </p:nvPicPr>
        <p:blipFill>
          <a:blip r:embed="rId3">
            <a:alphaModFix amt="18000"/>
          </a:blip>
          <a:stretch>
            <a:fillRect/>
          </a:stretch>
        </p:blipFill>
        <p:spPr>
          <a:xfrm>
            <a:off x="0" y="0"/>
            <a:ext cx="12099235" cy="12099235"/>
          </a:xfrm>
          <a:prstGeom prst="rect">
            <a:avLst/>
          </a:prstGeom>
        </p:spPr>
      </p:pic>
      <p:pic>
        <p:nvPicPr>
          <p:cNvPr id="12" name="Picture 11" descr="Several colorful hands reaching out&#10;&#10;Description automatically generated with medium confidence">
            <a:extLst>
              <a:ext uri="{FF2B5EF4-FFF2-40B4-BE49-F238E27FC236}">
                <a16:creationId xmlns:a16="http://schemas.microsoft.com/office/drawing/2014/main" id="{7B51F40C-2E0F-73AC-B543-EB16D273FD8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582596" y="3824378"/>
            <a:ext cx="2900951" cy="3434273"/>
          </a:xfrm>
          <a:prstGeom prst="rect">
            <a:avLst/>
          </a:prstGeom>
        </p:spPr>
      </p:pic>
      <p:sp>
        <p:nvSpPr>
          <p:cNvPr id="2" name="TextBox 1">
            <a:extLst>
              <a:ext uri="{FF2B5EF4-FFF2-40B4-BE49-F238E27FC236}">
                <a16:creationId xmlns:a16="http://schemas.microsoft.com/office/drawing/2014/main" id="{2FF19985-AF28-1791-586A-F55475037AAB}"/>
              </a:ext>
            </a:extLst>
          </p:cNvPr>
          <p:cNvSpPr txBox="1">
            <a:spLocks/>
          </p:cNvSpPr>
          <p:nvPr/>
        </p:nvSpPr>
        <p:spPr>
          <a:xfrm>
            <a:off x="1366801" y="2080624"/>
            <a:ext cx="10242104" cy="4524315"/>
          </a:xfrm>
          <a:prstGeom prst="rect">
            <a:avLst/>
          </a:prstGeom>
          <a:noFill/>
        </p:spPr>
        <p:txBody>
          <a:bodyPr wrap="square" rtlCol="0">
            <a:spAutoFit/>
          </a:bodyPr>
          <a:lstStyle/>
          <a:p>
            <a:pPr marL="285750" indent="-285750">
              <a:lnSpc>
                <a:spcPct val="150000"/>
              </a:lnSpc>
              <a:buFont typeface="System Font Regular"/>
              <a:buChar char="✔️"/>
            </a:pPr>
            <a:r>
              <a:rPr lang="en-US" sz="2800" b="1" dirty="0">
                <a:latin typeface="Garamond" panose="02020404030301010803" pitchFamily="18" charset="0"/>
              </a:rPr>
              <a:t>Arrive on time and be prepared</a:t>
            </a:r>
          </a:p>
          <a:p>
            <a:pPr marL="285750" indent="-285750">
              <a:lnSpc>
                <a:spcPct val="150000"/>
              </a:lnSpc>
              <a:buFont typeface="System Font Regular"/>
              <a:buChar char="✔️"/>
            </a:pPr>
            <a:r>
              <a:rPr lang="en-US" sz="2800" b="1" dirty="0">
                <a:latin typeface="Garamond" panose="02020404030301010803" pitchFamily="18" charset="0"/>
              </a:rPr>
              <a:t>Always say “</a:t>
            </a:r>
            <a:r>
              <a:rPr lang="en-US" sz="2800" b="1" dirty="0" err="1">
                <a:latin typeface="Garamond" panose="02020404030301010803" pitchFamily="18" charset="0"/>
              </a:rPr>
              <a:t>Assalamu</a:t>
            </a:r>
            <a:r>
              <a:rPr lang="en-US" sz="2800" b="1" dirty="0">
                <a:latin typeface="Garamond" panose="02020404030301010803" pitchFamily="18" charset="0"/>
              </a:rPr>
              <a:t> </a:t>
            </a:r>
            <a:r>
              <a:rPr lang="en-US" sz="2800" b="1" dirty="0" err="1">
                <a:latin typeface="Garamond" panose="02020404030301010803" pitchFamily="18" charset="0"/>
              </a:rPr>
              <a:t>Alaikum</a:t>
            </a:r>
            <a:r>
              <a:rPr lang="en-US" sz="2800" b="1" dirty="0">
                <a:latin typeface="Garamond" panose="02020404030301010803" pitchFamily="18" charset="0"/>
              </a:rPr>
              <a:t>” when you enter the room</a:t>
            </a:r>
          </a:p>
          <a:p>
            <a:pPr marL="285750" indent="-285750">
              <a:lnSpc>
                <a:spcPct val="150000"/>
              </a:lnSpc>
              <a:buFont typeface="System Font Regular"/>
              <a:buChar char="✔️"/>
            </a:pPr>
            <a:r>
              <a:rPr lang="en-US" sz="2800" b="1" dirty="0">
                <a:latin typeface="Garamond" panose="02020404030301010803" pitchFamily="18" charset="0"/>
              </a:rPr>
              <a:t>Pay attention and listen to the teacher quietly.</a:t>
            </a:r>
          </a:p>
          <a:p>
            <a:pPr marL="285750" indent="-285750">
              <a:lnSpc>
                <a:spcPct val="150000"/>
              </a:lnSpc>
              <a:buFont typeface="System Font Regular"/>
              <a:buChar char="✔️"/>
            </a:pPr>
            <a:r>
              <a:rPr lang="en-US" sz="2800" b="1" dirty="0">
                <a:latin typeface="Garamond" panose="02020404030301010803" pitchFamily="18" charset="0"/>
              </a:rPr>
              <a:t>Raise your hand if you have a question.</a:t>
            </a:r>
          </a:p>
          <a:p>
            <a:pPr marL="285750" indent="-285750">
              <a:lnSpc>
                <a:spcPct val="150000"/>
              </a:lnSpc>
              <a:buFont typeface="System Font Regular"/>
              <a:buChar char="✔️"/>
            </a:pPr>
            <a:r>
              <a:rPr lang="en-US" sz="2800" b="1" dirty="0">
                <a:latin typeface="Garamond" panose="02020404030301010803" pitchFamily="18" charset="0"/>
              </a:rPr>
              <a:t>Listen to others when they are speaking.</a:t>
            </a:r>
          </a:p>
          <a:p>
            <a:pPr marL="285750" indent="-285750">
              <a:lnSpc>
                <a:spcPct val="150000"/>
              </a:lnSpc>
              <a:buFont typeface="System Font Regular"/>
              <a:buChar char="✔️"/>
            </a:pPr>
            <a:r>
              <a:rPr lang="en-US" sz="2800" b="1" dirty="0">
                <a:latin typeface="Garamond" panose="02020404030301010803" pitchFamily="18" charset="0"/>
              </a:rPr>
              <a:t>Work hard and try your best to learn something new.</a:t>
            </a:r>
          </a:p>
          <a:p>
            <a:endParaRPr lang="en-US" b="1" dirty="0">
              <a:latin typeface="Garamond" panose="02020404030301010803" pitchFamily="18" charset="0"/>
            </a:endParaRPr>
          </a:p>
          <a:p>
            <a:endParaRPr lang="en-US" b="1" dirty="0">
              <a:latin typeface="Garamond" panose="02020404030301010803" pitchFamily="18" charset="0"/>
            </a:endParaRPr>
          </a:p>
        </p:txBody>
      </p:sp>
      <p:grpSp>
        <p:nvGrpSpPr>
          <p:cNvPr id="8" name="Group 7">
            <a:extLst>
              <a:ext uri="{FF2B5EF4-FFF2-40B4-BE49-F238E27FC236}">
                <a16:creationId xmlns:a16="http://schemas.microsoft.com/office/drawing/2014/main" id="{E8475AB8-E021-99BF-A20A-BB6B3833C7CB}"/>
              </a:ext>
            </a:extLst>
          </p:cNvPr>
          <p:cNvGrpSpPr/>
          <p:nvPr/>
        </p:nvGrpSpPr>
        <p:grpSpPr>
          <a:xfrm>
            <a:off x="1527373" y="277454"/>
            <a:ext cx="8859800" cy="1803170"/>
            <a:chOff x="927653" y="277454"/>
            <a:chExt cx="8859800" cy="1803170"/>
          </a:xfrm>
        </p:grpSpPr>
        <p:sp>
          <p:nvSpPr>
            <p:cNvPr id="5" name="TextBox 4">
              <a:extLst>
                <a:ext uri="{FF2B5EF4-FFF2-40B4-BE49-F238E27FC236}">
                  <a16:creationId xmlns:a16="http://schemas.microsoft.com/office/drawing/2014/main" id="{4EFA673E-4084-F766-950D-1C3B8B0C5B69}"/>
                </a:ext>
              </a:extLst>
            </p:cNvPr>
            <p:cNvSpPr txBox="1"/>
            <p:nvPr/>
          </p:nvSpPr>
          <p:spPr>
            <a:xfrm>
              <a:off x="927653" y="510964"/>
              <a:ext cx="7107734" cy="1569660"/>
            </a:xfrm>
            <a:prstGeom prst="rect">
              <a:avLst/>
            </a:prstGeom>
            <a:noFill/>
          </p:spPr>
          <p:txBody>
            <a:bodyPr wrap="square" rtlCol="0">
              <a:spAutoFit/>
            </a:bodyPr>
            <a:lstStyle/>
            <a:p>
              <a:pPr algn="ctr"/>
              <a:r>
                <a:rPr lang="en-US" sz="9600" b="1" dirty="0">
                  <a:solidFill>
                    <a:schemeClr val="accent5">
                      <a:lumMod val="50000"/>
                    </a:schemeClr>
                  </a:solidFill>
                  <a:latin typeface="Garamond" panose="02020404030301010803" pitchFamily="18" charset="0"/>
                </a:rPr>
                <a:t>Class Rules</a:t>
              </a:r>
            </a:p>
          </p:txBody>
        </p:sp>
        <p:pic>
          <p:nvPicPr>
            <p:cNvPr id="7" name="Graphic 6" descr="Clipboard Checked with solid fill">
              <a:extLst>
                <a:ext uri="{FF2B5EF4-FFF2-40B4-BE49-F238E27FC236}">
                  <a16:creationId xmlns:a16="http://schemas.microsoft.com/office/drawing/2014/main" id="{7D1009C9-48FC-FCFA-692C-8ED2F67129F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84283" y="277454"/>
              <a:ext cx="1803170" cy="1803170"/>
            </a:xfrm>
            <a:prstGeom prst="rect">
              <a:avLst/>
            </a:prstGeom>
          </p:spPr>
        </p:pic>
      </p:grpSp>
    </p:spTree>
    <p:extLst>
      <p:ext uri="{BB962C8B-B14F-4D97-AF65-F5344CB8AC3E}">
        <p14:creationId xmlns:p14="http://schemas.microsoft.com/office/powerpoint/2010/main" val="959061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2AC51F4-8C54-1A6F-5DA0-916F7ED0DBD0}"/>
              </a:ext>
            </a:extLst>
          </p:cNvPr>
          <p:cNvPicPr>
            <a:picLocks noGrp="1" noRot="1" noChangeAspect="1" noMove="1" noResize="1" noEditPoints="1" noAdjustHandles="1" noChangeArrowheads="1" noChangeShapeType="1" noCrop="1"/>
          </p:cNvPicPr>
          <p:nvPr/>
        </p:nvPicPr>
        <p:blipFill>
          <a:blip r:embed="rId2">
            <a:alphaModFix amt="10000"/>
          </a:blip>
          <a:stretch>
            <a:fillRect/>
          </a:stretch>
        </p:blipFill>
        <p:spPr>
          <a:xfrm>
            <a:off x="-8874816" y="-5585864"/>
            <a:ext cx="22876566" cy="16783738"/>
          </a:xfrm>
          <a:prstGeom prst="rect">
            <a:avLst/>
          </a:prstGeom>
        </p:spPr>
      </p:pic>
      <p:sp>
        <p:nvSpPr>
          <p:cNvPr id="5" name="TextBox 4">
            <a:extLst>
              <a:ext uri="{FF2B5EF4-FFF2-40B4-BE49-F238E27FC236}">
                <a16:creationId xmlns:a16="http://schemas.microsoft.com/office/drawing/2014/main" id="{A93BE5BF-A099-257C-1DA9-B040E1F902A0}"/>
              </a:ext>
            </a:extLst>
          </p:cNvPr>
          <p:cNvSpPr txBox="1"/>
          <p:nvPr/>
        </p:nvSpPr>
        <p:spPr>
          <a:xfrm>
            <a:off x="664081" y="357632"/>
            <a:ext cx="4384997" cy="923330"/>
          </a:xfrm>
          <a:prstGeom prst="rect">
            <a:avLst/>
          </a:prstGeom>
          <a:noFill/>
        </p:spPr>
        <p:txBody>
          <a:bodyPr wrap="square" rtlCol="0">
            <a:spAutoFit/>
          </a:bodyPr>
          <a:lstStyle/>
          <a:p>
            <a:r>
              <a:rPr lang="en-US" sz="5400" b="1" dirty="0">
                <a:latin typeface="Garamond" panose="02020404030301010803" pitchFamily="18" charset="0"/>
              </a:rPr>
              <a:t>Lesson Plan</a:t>
            </a:r>
          </a:p>
        </p:txBody>
      </p:sp>
      <p:sp>
        <p:nvSpPr>
          <p:cNvPr id="7" name="TextBox 6">
            <a:extLst>
              <a:ext uri="{FF2B5EF4-FFF2-40B4-BE49-F238E27FC236}">
                <a16:creationId xmlns:a16="http://schemas.microsoft.com/office/drawing/2014/main" id="{32D6A3E8-E5DD-07AE-E944-B1353FCD6110}"/>
              </a:ext>
            </a:extLst>
          </p:cNvPr>
          <p:cNvSpPr txBox="1"/>
          <p:nvPr/>
        </p:nvSpPr>
        <p:spPr>
          <a:xfrm>
            <a:off x="664081" y="1162094"/>
            <a:ext cx="4384997" cy="4555863"/>
          </a:xfrm>
          <a:prstGeom prst="rect">
            <a:avLst/>
          </a:prstGeom>
          <a:noFill/>
        </p:spPr>
        <p:txBody>
          <a:bodyPr wrap="square" rtlCol="0">
            <a:spAutoFit/>
          </a:bodyPr>
          <a:lstStyle/>
          <a:p>
            <a:pPr>
              <a:lnSpc>
                <a:spcPct val="150000"/>
              </a:lnSpc>
            </a:pPr>
            <a:r>
              <a:rPr lang="en-US" sz="2800" dirty="0">
                <a:latin typeface="Garamond" panose="02020404030301010803" pitchFamily="18" charset="0"/>
              </a:rPr>
              <a:t>1. </a:t>
            </a:r>
            <a:r>
              <a:rPr lang="en-US" sz="2800" dirty="0" err="1">
                <a:latin typeface="Garamond" panose="02020404030301010803" pitchFamily="18" charset="0"/>
              </a:rPr>
              <a:t>Tilawat</a:t>
            </a:r>
            <a:r>
              <a:rPr lang="en-US" sz="2800" dirty="0">
                <a:latin typeface="Garamond" panose="02020404030301010803" pitchFamily="18" charset="0"/>
              </a:rPr>
              <a:t> </a:t>
            </a:r>
          </a:p>
          <a:p>
            <a:pPr>
              <a:lnSpc>
                <a:spcPct val="150000"/>
              </a:lnSpc>
            </a:pPr>
            <a:r>
              <a:rPr lang="en-US" sz="2800" dirty="0">
                <a:latin typeface="Garamond" panose="02020404030301010803" pitchFamily="18" charset="0"/>
              </a:rPr>
              <a:t>2. Hadith</a:t>
            </a:r>
            <a:endParaRPr lang="en-GB" sz="2800" dirty="0">
              <a:latin typeface="Garamond" panose="02020404030301010803" pitchFamily="18" charset="0"/>
            </a:endParaRPr>
          </a:p>
          <a:p>
            <a:pPr>
              <a:lnSpc>
                <a:spcPct val="150000"/>
              </a:lnSpc>
            </a:pPr>
            <a:r>
              <a:rPr lang="en-GB" sz="2800" dirty="0">
                <a:latin typeface="Garamond" panose="02020404030301010803" pitchFamily="18" charset="0"/>
              </a:rPr>
              <a:t>3. Thought of the Week</a:t>
            </a:r>
            <a:endParaRPr lang="en-US" sz="2800" dirty="0">
              <a:latin typeface="Garamond" panose="02020404030301010803" pitchFamily="18" charset="0"/>
            </a:endParaRPr>
          </a:p>
          <a:p>
            <a:pPr>
              <a:lnSpc>
                <a:spcPct val="150000"/>
              </a:lnSpc>
            </a:pPr>
            <a:r>
              <a:rPr lang="en-GB" sz="2800" dirty="0">
                <a:latin typeface="Garamond" panose="02020404030301010803" pitchFamily="18" charset="0"/>
              </a:rPr>
              <a:t>4</a:t>
            </a:r>
            <a:r>
              <a:rPr lang="en-US" sz="2800" dirty="0">
                <a:latin typeface="Garamond" panose="02020404030301010803" pitchFamily="18" charset="0"/>
              </a:rPr>
              <a:t>. Homework Recap</a:t>
            </a:r>
          </a:p>
          <a:p>
            <a:pPr>
              <a:lnSpc>
                <a:spcPct val="150000"/>
              </a:lnSpc>
            </a:pPr>
            <a:r>
              <a:rPr lang="en-GB" sz="2800" dirty="0">
                <a:latin typeface="Garamond" panose="02020404030301010803" pitchFamily="18" charset="0"/>
              </a:rPr>
              <a:t>5</a:t>
            </a:r>
            <a:r>
              <a:rPr lang="en-US" sz="2800" dirty="0">
                <a:latin typeface="Garamond" panose="02020404030301010803" pitchFamily="18" charset="0"/>
              </a:rPr>
              <a:t>. </a:t>
            </a:r>
            <a:r>
              <a:rPr lang="en-US" sz="2800" dirty="0" err="1">
                <a:latin typeface="Garamond" panose="02020404030301010803" pitchFamily="18" charset="0"/>
              </a:rPr>
              <a:t>Salat</a:t>
            </a:r>
            <a:r>
              <a:rPr lang="en-US" sz="2800" dirty="0">
                <a:latin typeface="Garamond" panose="02020404030301010803" pitchFamily="18" charset="0"/>
              </a:rPr>
              <a:t> Recap</a:t>
            </a:r>
          </a:p>
          <a:p>
            <a:pPr>
              <a:lnSpc>
                <a:spcPct val="150000"/>
              </a:lnSpc>
            </a:pPr>
            <a:r>
              <a:rPr lang="en-US" sz="2800" dirty="0">
                <a:latin typeface="Garamond" panose="02020404030301010803" pitchFamily="18" charset="0"/>
              </a:rPr>
              <a:t>6. Friday Sermon</a:t>
            </a:r>
          </a:p>
          <a:p>
            <a:pPr>
              <a:lnSpc>
                <a:spcPct val="150000"/>
              </a:lnSpc>
            </a:pPr>
            <a:r>
              <a:rPr lang="en-US" sz="2800" dirty="0">
                <a:latin typeface="Garamond" panose="02020404030301010803" pitchFamily="18" charset="0"/>
              </a:rPr>
              <a:t>7. Announcements!</a:t>
            </a:r>
            <a:endParaRPr lang="en-US" dirty="0">
              <a:latin typeface="Garamond" panose="02020404030301010803" pitchFamily="18" charset="0"/>
            </a:endParaRPr>
          </a:p>
        </p:txBody>
      </p:sp>
      <p:sp>
        <p:nvSpPr>
          <p:cNvPr id="10" name="TextBox 9">
            <a:extLst>
              <a:ext uri="{FF2B5EF4-FFF2-40B4-BE49-F238E27FC236}">
                <a16:creationId xmlns:a16="http://schemas.microsoft.com/office/drawing/2014/main" id="{378C4B72-A123-12E1-3191-62AC8CABCDB7}"/>
              </a:ext>
            </a:extLst>
          </p:cNvPr>
          <p:cNvSpPr txBox="1"/>
          <p:nvPr/>
        </p:nvSpPr>
        <p:spPr>
          <a:xfrm>
            <a:off x="10827026" y="-596348"/>
            <a:ext cx="184731" cy="369332"/>
          </a:xfrm>
          <a:prstGeom prst="rect">
            <a:avLst/>
          </a:prstGeom>
          <a:noFill/>
        </p:spPr>
        <p:txBody>
          <a:bodyPr wrap="none" rtlCol="0">
            <a:spAutoFit/>
          </a:bodyPr>
          <a:lstStyle/>
          <a:p>
            <a:endParaRPr lang="en-US" dirty="0"/>
          </a:p>
        </p:txBody>
      </p:sp>
      <p:sp>
        <p:nvSpPr>
          <p:cNvPr id="14" name="TextBox 13">
            <a:extLst>
              <a:ext uri="{FF2B5EF4-FFF2-40B4-BE49-F238E27FC236}">
                <a16:creationId xmlns:a16="http://schemas.microsoft.com/office/drawing/2014/main" id="{C527BF31-6957-76AE-73C5-37390DF9934C}"/>
              </a:ext>
            </a:extLst>
          </p:cNvPr>
          <p:cNvSpPr txBox="1"/>
          <p:nvPr/>
        </p:nvSpPr>
        <p:spPr>
          <a:xfrm>
            <a:off x="7142922" y="1575250"/>
            <a:ext cx="4384997" cy="1200329"/>
          </a:xfrm>
          <a:prstGeom prst="rect">
            <a:avLst/>
          </a:prstGeom>
          <a:noFill/>
        </p:spPr>
        <p:txBody>
          <a:bodyPr wrap="square" rtlCol="0">
            <a:spAutoFit/>
          </a:bodyPr>
          <a:lstStyle/>
          <a:p>
            <a:r>
              <a:rPr lang="en-US" sz="3600" b="1" dirty="0">
                <a:latin typeface="Garamond" panose="02020404030301010803" pitchFamily="18" charset="0"/>
              </a:rPr>
              <a:t>Are you prepared for today’s lesson?</a:t>
            </a:r>
          </a:p>
        </p:txBody>
      </p:sp>
      <p:sp>
        <p:nvSpPr>
          <p:cNvPr id="15" name="TextBox 14">
            <a:extLst>
              <a:ext uri="{FF2B5EF4-FFF2-40B4-BE49-F238E27FC236}">
                <a16:creationId xmlns:a16="http://schemas.microsoft.com/office/drawing/2014/main" id="{4B709D9F-4C1C-F374-30AE-D9C2770E4219}"/>
              </a:ext>
            </a:extLst>
          </p:cNvPr>
          <p:cNvSpPr txBox="1"/>
          <p:nvPr/>
        </p:nvSpPr>
        <p:spPr>
          <a:xfrm>
            <a:off x="7142922" y="3159201"/>
            <a:ext cx="4384997" cy="1961178"/>
          </a:xfrm>
          <a:prstGeom prst="rect">
            <a:avLst/>
          </a:prstGeom>
          <a:noFill/>
        </p:spPr>
        <p:txBody>
          <a:bodyPr wrap="square" rtlCol="0">
            <a:spAutoFit/>
          </a:bodyPr>
          <a:lstStyle/>
          <a:p>
            <a:pPr marL="457200" indent="-457200">
              <a:lnSpc>
                <a:spcPct val="150000"/>
              </a:lnSpc>
              <a:buFont typeface="Wingdings" pitchFamily="2" charset="2"/>
              <a:buChar char="ü"/>
            </a:pPr>
            <a:r>
              <a:rPr lang="en-US" sz="2800" dirty="0">
                <a:latin typeface="Garamond" panose="02020404030301010803" pitchFamily="18" charset="0"/>
              </a:rPr>
              <a:t>Topi</a:t>
            </a:r>
          </a:p>
          <a:p>
            <a:pPr marL="457200" indent="-457200">
              <a:lnSpc>
                <a:spcPct val="150000"/>
              </a:lnSpc>
              <a:buFont typeface="Wingdings" pitchFamily="2" charset="2"/>
              <a:buChar char="ü"/>
            </a:pPr>
            <a:r>
              <a:rPr lang="en-US" sz="2800" dirty="0">
                <a:latin typeface="Garamond" panose="02020404030301010803" pitchFamily="18" charset="0"/>
              </a:rPr>
              <a:t>Class Handout</a:t>
            </a:r>
          </a:p>
          <a:p>
            <a:pPr marL="457200" indent="-457200">
              <a:lnSpc>
                <a:spcPct val="150000"/>
              </a:lnSpc>
              <a:buFont typeface="Wingdings" pitchFamily="2" charset="2"/>
              <a:buChar char="ü"/>
            </a:pPr>
            <a:r>
              <a:rPr lang="en-US" sz="2800" dirty="0">
                <a:latin typeface="Garamond" panose="02020404030301010803" pitchFamily="18" charset="0"/>
              </a:rPr>
              <a:t>Pen / Pencil</a:t>
            </a:r>
          </a:p>
        </p:txBody>
      </p:sp>
      <p:cxnSp>
        <p:nvCxnSpPr>
          <p:cNvPr id="17" name="Straight Connector 16">
            <a:extLst>
              <a:ext uri="{FF2B5EF4-FFF2-40B4-BE49-F238E27FC236}">
                <a16:creationId xmlns:a16="http://schemas.microsoft.com/office/drawing/2014/main" id="{E616282E-23E2-59C4-9088-8AFA764ADB11}"/>
              </a:ext>
            </a:extLst>
          </p:cNvPr>
          <p:cNvCxnSpPr/>
          <p:nvPr/>
        </p:nvCxnSpPr>
        <p:spPr>
          <a:xfrm>
            <a:off x="6134100" y="1362075"/>
            <a:ext cx="0" cy="41338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Graphic 18" descr="Clock with solid fill">
            <a:extLst>
              <a:ext uri="{FF2B5EF4-FFF2-40B4-BE49-F238E27FC236}">
                <a16:creationId xmlns:a16="http://schemas.microsoft.com/office/drawing/2014/main" id="{35025DB0-C252-0A81-C0C4-E0716A02FF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77189" y="357632"/>
            <a:ext cx="914400" cy="914400"/>
          </a:xfrm>
          <a:prstGeom prst="rect">
            <a:avLst/>
          </a:prstGeom>
        </p:spPr>
      </p:pic>
      <p:pic>
        <p:nvPicPr>
          <p:cNvPr id="21" name="Graphic 20" descr="Clipboard outline">
            <a:extLst>
              <a:ext uri="{FF2B5EF4-FFF2-40B4-BE49-F238E27FC236}">
                <a16:creationId xmlns:a16="http://schemas.microsoft.com/office/drawing/2014/main" id="{0ED95EC9-5C53-3B7A-2F86-AFC1480C75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56041" y="3353978"/>
            <a:ext cx="1571623" cy="1571623"/>
          </a:xfrm>
          <a:prstGeom prst="rect">
            <a:avLst/>
          </a:prstGeom>
        </p:spPr>
      </p:pic>
    </p:spTree>
    <p:extLst>
      <p:ext uri="{BB962C8B-B14F-4D97-AF65-F5344CB8AC3E}">
        <p14:creationId xmlns:p14="http://schemas.microsoft.com/office/powerpoint/2010/main" val="1388904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0CDC-9961-CAA6-993A-6D83A726F0AD}"/>
            </a:ext>
          </a:extLst>
        </p:cNvPr>
        <p:cNvGrpSpPr/>
        <p:nvPr/>
      </p:nvGrpSpPr>
      <p:grpSpPr>
        <a:xfrm>
          <a:off x="0" y="0"/>
          <a:ext cx="0" cy="0"/>
          <a:chOff x="0" y="0"/>
          <a:chExt cx="0" cy="0"/>
        </a:xfrm>
      </p:grpSpPr>
      <p:pic>
        <p:nvPicPr>
          <p:cNvPr id="36" name="Picture 35" descr="An open book with arabic writing&#10;&#10;Description automatically generated">
            <a:extLst>
              <a:ext uri="{FF2B5EF4-FFF2-40B4-BE49-F238E27FC236}">
                <a16:creationId xmlns:a16="http://schemas.microsoft.com/office/drawing/2014/main" id="{6F26A1F0-4322-84FC-932D-37350770B628}"/>
              </a:ext>
            </a:extLst>
          </p:cNvPr>
          <p:cNvPicPr>
            <a:picLocks noChangeAspect="1"/>
          </p:cNvPicPr>
          <p:nvPr/>
        </p:nvPicPr>
        <p:blipFill>
          <a:blip r:embed="rId3"/>
          <a:stretch>
            <a:fillRect/>
          </a:stretch>
        </p:blipFill>
        <p:spPr>
          <a:xfrm>
            <a:off x="4628279" y="-29104"/>
            <a:ext cx="9330266" cy="6997700"/>
          </a:xfrm>
          <a:prstGeom prst="rect">
            <a:avLst/>
          </a:prstGeom>
        </p:spPr>
      </p:pic>
      <p:sp>
        <p:nvSpPr>
          <p:cNvPr id="27" name="Rectangle 26">
            <a:extLst>
              <a:ext uri="{FF2B5EF4-FFF2-40B4-BE49-F238E27FC236}">
                <a16:creationId xmlns:a16="http://schemas.microsoft.com/office/drawing/2014/main" id="{0DD3F4BA-B6AE-74DA-3978-1AE3D50CB69C}"/>
              </a:ext>
            </a:extLst>
          </p:cNvPr>
          <p:cNvSpPr>
            <a:spLocks/>
          </p:cNvSpPr>
          <p:nvPr/>
        </p:nvSpPr>
        <p:spPr>
          <a:xfrm>
            <a:off x="-20728" y="-118533"/>
            <a:ext cx="6589694" cy="7176558"/>
          </a:xfrm>
          <a:prstGeom prst="rect">
            <a:avLst/>
          </a:prstGeom>
          <a:solidFill>
            <a:schemeClr val="accent2"/>
          </a:solidFill>
          <a:ln w="38100">
            <a:solidFill>
              <a:srgbClr val="C1E9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a:solidFill>
                <a:schemeClr val="accent2"/>
              </a:solidFill>
              <a:latin typeface="Avenir Book" panose="02000503020000020003" pitchFamily="2" charset="0"/>
            </a:endParaRPr>
          </a:p>
        </p:txBody>
      </p:sp>
      <p:pic>
        <p:nvPicPr>
          <p:cNvPr id="47" name="Graphic 46" descr="Open quotation mark with solid fill">
            <a:extLst>
              <a:ext uri="{FF2B5EF4-FFF2-40B4-BE49-F238E27FC236}">
                <a16:creationId xmlns:a16="http://schemas.microsoft.com/office/drawing/2014/main" id="{3BD2D466-5CE4-2903-58C8-21FC8116026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5871" y="3758873"/>
            <a:ext cx="1354008" cy="1354008"/>
          </a:xfrm>
          <a:prstGeom prst="rect">
            <a:avLst/>
          </a:prstGeom>
        </p:spPr>
      </p:pic>
      <p:sp>
        <p:nvSpPr>
          <p:cNvPr id="23" name="TextBox 22">
            <a:extLst>
              <a:ext uri="{FF2B5EF4-FFF2-40B4-BE49-F238E27FC236}">
                <a16:creationId xmlns:a16="http://schemas.microsoft.com/office/drawing/2014/main" id="{D5343007-6621-CC33-23B2-3208720D5B18}"/>
              </a:ext>
            </a:extLst>
          </p:cNvPr>
          <p:cNvSpPr txBox="1"/>
          <p:nvPr/>
        </p:nvSpPr>
        <p:spPr>
          <a:xfrm>
            <a:off x="360158" y="-29351"/>
            <a:ext cx="5827921" cy="3970318"/>
          </a:xfrm>
          <a:prstGeom prst="rect">
            <a:avLst/>
          </a:prstGeom>
          <a:noFill/>
        </p:spPr>
        <p:txBody>
          <a:bodyPr wrap="square">
            <a:spAutoFit/>
          </a:bodyPr>
          <a:lstStyle/>
          <a:p>
            <a:pPr algn="ctr">
              <a:lnSpc>
                <a:spcPct val="150000"/>
              </a:lnSpc>
            </a:pPr>
            <a:r>
              <a:rPr lang="en-US" sz="4800" b="1" dirty="0">
                <a:latin typeface="Garamond" panose="02020404030301010803" pitchFamily="18" charset="0"/>
                <a:cs typeface="Apple Chancery" panose="03020702040506060504" pitchFamily="66" charset="-79"/>
              </a:rPr>
              <a:t>TILAWAT</a:t>
            </a:r>
            <a:endParaRPr lang="en-US" sz="4000" b="1" dirty="0">
              <a:latin typeface="Garamond" panose="02020404030301010803" pitchFamily="18" charset="0"/>
              <a:cs typeface="Apple Chancery" panose="03020702040506060504" pitchFamily="66" charset="-79"/>
            </a:endParaRPr>
          </a:p>
          <a:p>
            <a:pPr algn="just" rtl="1">
              <a:lnSpc>
                <a:spcPct val="150000"/>
              </a:lnSpc>
            </a:pPr>
            <a:r>
              <a:rPr lang="ar-SA" sz="2400" dirty="0">
                <a:latin typeface="ManzoorNaskh" panose="02000500000000000000" pitchFamily="2" charset="-78"/>
                <a:ea typeface="ManzoorNaskh" panose="02000500000000000000" pitchFamily="2" charset="-78"/>
                <a:cs typeface="ManzoorNaskh" panose="02000500000000000000" pitchFamily="2" charset="-78"/>
              </a:rPr>
              <a:t>یٰۤاَیُّہَا الَّذِیۡنَ اٰمَنُوۡا لَا یَسۡخَرۡ قَوۡمٌ مِّنۡ قَوۡمٍ عَسٰۤی اَنۡ یَّکُوۡنُوۡا خَیۡرًا مِّنۡہُمۡ وَلَا نِسَآءٌ مِّنۡ نِّسَآءٍ عَسٰۤی اَنۡ یَّکُنَّ خَیۡرًا مِّنۡہُنَّ ۚ وَلَا تَلۡمِزُوۡۤا اَنۡفُسَکُمۡ وَلَا تَنَابَزُوۡا بِالۡاَلۡقَابِ ؕ بِئۡسَ الِاسۡمُ الۡفُسُوۡقُ بَعۡدَ الۡاِیۡمَانِ ۚ وَمَنۡ لَّمۡ یَتُبۡ فَاُولٰٓئِکَ ہُمُ الظّٰلِمُوۡنَ ﴿۱۲﴾</a:t>
            </a:r>
            <a:r>
              <a:rPr lang="ar-SA" sz="2400" b="1" dirty="0">
                <a:latin typeface="ManzoorNaskh" panose="02000500000000000000" pitchFamily="2" charset="-78"/>
                <a:ea typeface="ManzoorNaskh" panose="02000500000000000000" pitchFamily="2" charset="-78"/>
                <a:cs typeface="ManzoorNaskh" panose="02000500000000000000" pitchFamily="2" charset="-78"/>
              </a:rPr>
              <a:t> </a:t>
            </a:r>
            <a:endParaRPr lang="en-GB" sz="2400" b="1" dirty="0">
              <a:latin typeface="ManzoorNaskh" panose="02000500000000000000" pitchFamily="2" charset="-78"/>
              <a:ea typeface="ManzoorNaskh" panose="02000500000000000000" pitchFamily="2" charset="-78"/>
              <a:cs typeface="ManzoorNaskh" panose="02000500000000000000" pitchFamily="2" charset="-78"/>
            </a:endParaRPr>
          </a:p>
        </p:txBody>
      </p:sp>
      <p:pic>
        <p:nvPicPr>
          <p:cNvPr id="38" name="Graphic 37" descr="Badge 1 with solid fill">
            <a:extLst>
              <a:ext uri="{FF2B5EF4-FFF2-40B4-BE49-F238E27FC236}">
                <a16:creationId xmlns:a16="http://schemas.microsoft.com/office/drawing/2014/main" id="{B8057772-62C6-BAC2-9986-00D8111979E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3500"/>
            <a:ext cx="1202267" cy="1202267"/>
          </a:xfrm>
          <a:prstGeom prst="rect">
            <a:avLst/>
          </a:prstGeom>
        </p:spPr>
      </p:pic>
      <p:cxnSp>
        <p:nvCxnSpPr>
          <p:cNvPr id="40" name="Straight Connector 39">
            <a:extLst>
              <a:ext uri="{FF2B5EF4-FFF2-40B4-BE49-F238E27FC236}">
                <a16:creationId xmlns:a16="http://schemas.microsoft.com/office/drawing/2014/main" id="{5C354D39-1E69-8877-D34B-8010B7F89299}"/>
              </a:ext>
            </a:extLst>
          </p:cNvPr>
          <p:cNvCxnSpPr/>
          <p:nvPr/>
        </p:nvCxnSpPr>
        <p:spPr>
          <a:xfrm>
            <a:off x="2267871" y="4588277"/>
            <a:ext cx="20431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A874832B-0325-093A-4932-5E581E9F7C38}"/>
              </a:ext>
            </a:extLst>
          </p:cNvPr>
          <p:cNvSpPr txBox="1"/>
          <p:nvPr/>
        </p:nvSpPr>
        <p:spPr>
          <a:xfrm>
            <a:off x="822031" y="4580799"/>
            <a:ext cx="4934791" cy="2189510"/>
          </a:xfrm>
          <a:prstGeom prst="rect">
            <a:avLst/>
          </a:prstGeom>
          <a:noFill/>
        </p:spPr>
        <p:txBody>
          <a:bodyPr wrap="square">
            <a:spAutoFit/>
          </a:bodyPr>
          <a:lstStyle/>
          <a:p>
            <a:pPr algn="ctr"/>
            <a:r>
              <a:rPr lang="en-GB" sz="3200" i="1" dirty="0">
                <a:latin typeface="Garamond" panose="02020404030301010803" pitchFamily="18" charset="0"/>
              </a:rPr>
              <a:t>“</a:t>
            </a:r>
            <a:r>
              <a:rPr lang="en-GB" sz="2000" i="1" dirty="0">
                <a:latin typeface="Garamond" panose="02020404030301010803" pitchFamily="18" charset="0"/>
              </a:rPr>
              <a:t>O ye who believe! Let not one people deride another people, who may be better than they. </a:t>
            </a:r>
            <a:r>
              <a:rPr lang="en-GB" baseline="30000" dirty="0"/>
              <a:t> </a:t>
            </a:r>
            <a:r>
              <a:rPr lang="en-GB" sz="2000" i="1" dirty="0">
                <a:latin typeface="Garamond" panose="02020404030301010803" pitchFamily="18" charset="0"/>
              </a:rPr>
              <a:t>And defame not your own people, nor call one another by nicknames. Bad indeed is evil reputation after the profession of belief; and those who repent not are the wrongdoers.”</a:t>
            </a:r>
            <a:endParaRPr lang="en-GB" sz="2000" i="1" dirty="0">
              <a:effectLst/>
              <a:latin typeface="Garamond" panose="02020404030301010803" pitchFamily="18" charset="0"/>
            </a:endParaRPr>
          </a:p>
          <a:p>
            <a:pPr algn="ctr">
              <a:lnSpc>
                <a:spcPct val="150000"/>
              </a:lnSpc>
            </a:pPr>
            <a:r>
              <a:rPr lang="en-US" sz="1600" b="1" dirty="0">
                <a:effectLst/>
                <a:latin typeface="Garamond" panose="02020404030301010803" pitchFamily="18" charset="0"/>
                <a:cs typeface="Jameel Noori Nastaleeq" panose="02000503000000000004" pitchFamily="2" charset="-78"/>
              </a:rPr>
              <a:t>(The Holy Quran, Surah Al </a:t>
            </a:r>
            <a:r>
              <a:rPr lang="en-US" sz="1600" b="1" dirty="0" err="1">
                <a:effectLst/>
                <a:latin typeface="Garamond" panose="02020404030301010803" pitchFamily="18" charset="0"/>
                <a:cs typeface="Jameel Noori Nastaleeq" panose="02000503000000000004" pitchFamily="2" charset="-78"/>
              </a:rPr>
              <a:t>Hujurat</a:t>
            </a:r>
            <a:r>
              <a:rPr lang="en-US" sz="1600" b="1" dirty="0">
                <a:latin typeface="Garamond" panose="02020404030301010803" pitchFamily="18" charset="0"/>
                <a:cs typeface="Jameel Noori Nastaleeq" panose="02000503000000000004" pitchFamily="2" charset="-78"/>
              </a:rPr>
              <a:t>, 49:12</a:t>
            </a:r>
            <a:r>
              <a:rPr lang="en-US" sz="1600" b="1" dirty="0">
                <a:effectLst/>
                <a:latin typeface="Garamond" panose="02020404030301010803" pitchFamily="18" charset="0"/>
                <a:cs typeface="Jameel Noori Nastaleeq" panose="02000503000000000004" pitchFamily="2" charset="-78"/>
              </a:rPr>
              <a:t>)</a:t>
            </a:r>
            <a:endParaRPr lang="ar-SA" sz="1600" b="1" u="none" strike="noStrike" dirty="0">
              <a:effectLst/>
              <a:latin typeface="Garamond" panose="02020404030301010803" pitchFamily="18" charset="0"/>
              <a:cs typeface="Jameel Noori Nastaleeq" panose="02000503000000000004" pitchFamily="2" charset="-78"/>
            </a:endParaRPr>
          </a:p>
        </p:txBody>
      </p:sp>
      <p:sp>
        <p:nvSpPr>
          <p:cNvPr id="2" name="Rectangle 1"/>
          <p:cNvSpPr/>
          <p:nvPr/>
        </p:nvSpPr>
        <p:spPr>
          <a:xfrm>
            <a:off x="917621" y="3753538"/>
            <a:ext cx="4743607" cy="842218"/>
          </a:xfrm>
          <a:prstGeom prst="rect">
            <a:avLst/>
          </a:prstGeom>
        </p:spPr>
        <p:txBody>
          <a:bodyPr wrap="none">
            <a:spAutoFit/>
          </a:bodyPr>
          <a:lstStyle/>
          <a:p>
            <a:pPr algn="ctr">
              <a:lnSpc>
                <a:spcPts val="6000"/>
              </a:lnSpc>
            </a:pPr>
            <a:r>
              <a:rPr lang="en-US" sz="4800" b="1" dirty="0">
                <a:latin typeface="Garamond" panose="02020404030301010803" pitchFamily="18" charset="0"/>
                <a:cs typeface="APPLE CHANCERY" panose="03020702040506060504" pitchFamily="66" charset="-79"/>
              </a:rPr>
              <a:t>TRANSLATION</a:t>
            </a:r>
          </a:p>
        </p:txBody>
      </p:sp>
    </p:spTree>
    <p:extLst>
      <p:ext uri="{BB962C8B-B14F-4D97-AF65-F5344CB8AC3E}">
        <p14:creationId xmlns:p14="http://schemas.microsoft.com/office/powerpoint/2010/main" val="408149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B7699-0BC4-F3D3-5A77-AEC0D362D9D2}"/>
            </a:ext>
          </a:extLst>
        </p:cNvPr>
        <p:cNvGrpSpPr/>
        <p:nvPr/>
      </p:nvGrpSpPr>
      <p:grpSpPr>
        <a:xfrm>
          <a:off x="0" y="0"/>
          <a:ext cx="0" cy="0"/>
          <a:chOff x="0" y="0"/>
          <a:chExt cx="0" cy="0"/>
        </a:xfrm>
      </p:grpSpPr>
      <p:pic>
        <p:nvPicPr>
          <p:cNvPr id="3" name="Picture 2" descr="A large building with green domes with Al-Masjid al-Nabawi in the background&#10;&#10;AI-generated content may be incorrect.">
            <a:extLst>
              <a:ext uri="{FF2B5EF4-FFF2-40B4-BE49-F238E27FC236}">
                <a16:creationId xmlns:a16="http://schemas.microsoft.com/office/drawing/2014/main" id="{C243D830-F08A-4DBE-3963-4C02254602A1}"/>
              </a:ext>
            </a:extLst>
          </p:cNvPr>
          <p:cNvPicPr>
            <a:picLocks noChangeAspect="1"/>
          </p:cNvPicPr>
          <p:nvPr/>
        </p:nvPicPr>
        <p:blipFill>
          <a:blip r:embed="rId3">
            <a:alphaModFix amt="30000"/>
          </a:blip>
          <a:stretch>
            <a:fillRect/>
          </a:stretch>
        </p:blipFill>
        <p:spPr>
          <a:xfrm>
            <a:off x="-20728" y="-118533"/>
            <a:ext cx="12212728" cy="8141819"/>
          </a:xfrm>
          <a:prstGeom prst="rect">
            <a:avLst/>
          </a:prstGeom>
          <a:gradFill>
            <a:gsLst>
              <a:gs pos="0">
                <a:schemeClr val="accent1">
                  <a:lumMod val="5000"/>
                  <a:lumOff val="95000"/>
                  <a:alpha val="47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4" name="Rectangle 3">
            <a:extLst>
              <a:ext uri="{FF2B5EF4-FFF2-40B4-BE49-F238E27FC236}">
                <a16:creationId xmlns:a16="http://schemas.microsoft.com/office/drawing/2014/main" id="{70AE9868-1583-217C-6D84-E1929D110255}"/>
              </a:ext>
            </a:extLst>
          </p:cNvPr>
          <p:cNvSpPr>
            <a:spLocks/>
          </p:cNvSpPr>
          <p:nvPr/>
        </p:nvSpPr>
        <p:spPr>
          <a:xfrm>
            <a:off x="-20728" y="-118533"/>
            <a:ext cx="12212728" cy="160443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dirty="0">
              <a:solidFill>
                <a:schemeClr val="accent2"/>
              </a:solidFill>
              <a:latin typeface="Avenir Book" panose="02000503020000020003" pitchFamily="2" charset="0"/>
            </a:endParaRPr>
          </a:p>
        </p:txBody>
      </p:sp>
      <p:sp>
        <p:nvSpPr>
          <p:cNvPr id="5" name="TextBox 4">
            <a:extLst>
              <a:ext uri="{FF2B5EF4-FFF2-40B4-BE49-F238E27FC236}">
                <a16:creationId xmlns:a16="http://schemas.microsoft.com/office/drawing/2014/main" id="{948F9E16-F058-8CEE-0610-01F9BC727E38}"/>
              </a:ext>
            </a:extLst>
          </p:cNvPr>
          <p:cNvSpPr txBox="1"/>
          <p:nvPr/>
        </p:nvSpPr>
        <p:spPr>
          <a:xfrm>
            <a:off x="2682433" y="173650"/>
            <a:ext cx="6827134" cy="1077218"/>
          </a:xfrm>
          <a:prstGeom prst="rect">
            <a:avLst/>
          </a:prstGeom>
          <a:noFill/>
        </p:spPr>
        <p:txBody>
          <a:bodyPr wrap="square">
            <a:spAutoFit/>
          </a:bodyPr>
          <a:lstStyle/>
          <a:p>
            <a:pPr algn="ctr"/>
            <a:r>
              <a:rPr lang="en-US" sz="4000" b="1" dirty="0">
                <a:solidFill>
                  <a:schemeClr val="bg1"/>
                </a:solidFill>
                <a:cs typeface="Apple Chancery" panose="03020702040506060504" pitchFamily="66" charset="-79"/>
              </a:rPr>
              <a:t>HADITH</a:t>
            </a:r>
          </a:p>
          <a:p>
            <a:pPr algn="ctr"/>
            <a:r>
              <a:rPr lang="en-US" sz="2400" dirty="0">
                <a:solidFill>
                  <a:schemeClr val="bg1"/>
                </a:solidFill>
                <a:cs typeface="Apple Chancery" panose="03020702040506060504" pitchFamily="66" charset="-79"/>
              </a:rPr>
              <a:t>(sayings of the Holy Prophet </a:t>
            </a:r>
            <a:r>
              <a:rPr lang="en-US" sz="2400" dirty="0" err="1">
                <a:solidFill>
                  <a:schemeClr val="bg1"/>
                </a:solidFill>
                <a:cs typeface="Apple Chancery" panose="03020702040506060504" pitchFamily="66" charset="-79"/>
              </a:rPr>
              <a:t>Muhammad</a:t>
            </a:r>
            <a:r>
              <a:rPr lang="en-US" sz="2400" baseline="30000" dirty="0" err="1">
                <a:solidFill>
                  <a:schemeClr val="bg1"/>
                </a:solidFill>
                <a:cs typeface="Apple Chancery" panose="03020702040506060504" pitchFamily="66" charset="-79"/>
              </a:rPr>
              <a:t>sas</a:t>
            </a:r>
            <a:r>
              <a:rPr lang="en-US" sz="2400" dirty="0">
                <a:solidFill>
                  <a:schemeClr val="bg1"/>
                </a:solidFill>
                <a:cs typeface="Apple Chancery" panose="03020702040506060504" pitchFamily="66" charset="-79"/>
              </a:rPr>
              <a:t>)</a:t>
            </a:r>
          </a:p>
        </p:txBody>
      </p:sp>
      <p:pic>
        <p:nvPicPr>
          <p:cNvPr id="8" name="Graphic 7" descr="Badge with solid fill">
            <a:extLst>
              <a:ext uri="{FF2B5EF4-FFF2-40B4-BE49-F238E27FC236}">
                <a16:creationId xmlns:a16="http://schemas.microsoft.com/office/drawing/2014/main" id="{BB5EE9E0-C486-5DCD-E646-28B50E959F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0" y="83355"/>
            <a:ext cx="1207008" cy="1207008"/>
          </a:xfrm>
          <a:prstGeom prst="rect">
            <a:avLst/>
          </a:prstGeom>
        </p:spPr>
      </p:pic>
      <p:sp>
        <p:nvSpPr>
          <p:cNvPr id="14" name="TextBox 13">
            <a:extLst>
              <a:ext uri="{FF2B5EF4-FFF2-40B4-BE49-F238E27FC236}">
                <a16:creationId xmlns:a16="http://schemas.microsoft.com/office/drawing/2014/main" id="{90C796C2-7E54-A719-45E5-93EB08570BE5}"/>
              </a:ext>
            </a:extLst>
          </p:cNvPr>
          <p:cNvSpPr txBox="1"/>
          <p:nvPr/>
        </p:nvSpPr>
        <p:spPr>
          <a:xfrm>
            <a:off x="1121601" y="4352329"/>
            <a:ext cx="9928069" cy="2352952"/>
          </a:xfrm>
          <a:prstGeom prst="rect">
            <a:avLst/>
          </a:prstGeom>
          <a:noFill/>
        </p:spPr>
        <p:txBody>
          <a:bodyPr wrap="square">
            <a:spAutoFit/>
          </a:bodyPr>
          <a:lstStyle/>
          <a:p>
            <a:pPr algn="ctr" fontAlgn="base">
              <a:lnSpc>
                <a:spcPct val="150000"/>
              </a:lnSpc>
            </a:pPr>
            <a:r>
              <a:rPr lang="en-GB" sz="2000" dirty="0"/>
              <a:t>“O people! Be aware that your Lord is One and your father (Adam) is one. Remember! No Arab has superiority over a non-Arab, nor does a non-Arab have superiority over an Arab, nor does a white have superiority over a black, nor a black over a white – except by righteousness. Have I conveyed the message?” They (the Companions) replied: “The Messenger of Allah has conveyed the message.”</a:t>
            </a:r>
            <a:endParaRPr lang="en-GB" sz="2800" b="1" i="0" u="none" strike="noStrike" dirty="0">
              <a:effectLst/>
            </a:endParaRPr>
          </a:p>
        </p:txBody>
      </p:sp>
      <p:sp>
        <p:nvSpPr>
          <p:cNvPr id="9" name="TextBox 8">
            <a:extLst>
              <a:ext uri="{FF2B5EF4-FFF2-40B4-BE49-F238E27FC236}">
                <a16:creationId xmlns:a16="http://schemas.microsoft.com/office/drawing/2014/main" id="{90C796C2-7E54-A719-45E5-93EB08570BE5}"/>
              </a:ext>
            </a:extLst>
          </p:cNvPr>
          <p:cNvSpPr txBox="1"/>
          <p:nvPr/>
        </p:nvSpPr>
        <p:spPr>
          <a:xfrm>
            <a:off x="891937" y="6853694"/>
            <a:ext cx="10387396" cy="510589"/>
          </a:xfrm>
          <a:prstGeom prst="rect">
            <a:avLst/>
          </a:prstGeom>
          <a:noFill/>
        </p:spPr>
        <p:txBody>
          <a:bodyPr wrap="square">
            <a:spAutoFit/>
          </a:bodyPr>
          <a:lstStyle/>
          <a:p>
            <a:pPr algn="ctr" fontAlgn="base">
              <a:lnSpc>
                <a:spcPct val="150000"/>
              </a:lnSpc>
            </a:pPr>
            <a:r>
              <a:rPr lang="en-GB" sz="2000" b="1" dirty="0">
                <a:latin typeface="Garamond" panose="02020404030301010803" pitchFamily="18" charset="0"/>
              </a:rPr>
              <a:t>(</a:t>
            </a:r>
            <a:r>
              <a:rPr lang="en-GB" b="1" i="1" u="sng" dirty="0" err="1"/>
              <a:t>Musnad</a:t>
            </a:r>
            <a:r>
              <a:rPr lang="en-GB" b="1" i="1" u="sng" dirty="0"/>
              <a:t> Ahmad</a:t>
            </a:r>
            <a:r>
              <a:rPr lang="en-GB" b="1" u="sng" dirty="0"/>
              <a:t>, Beirut: </a:t>
            </a:r>
            <a:r>
              <a:rPr lang="en-GB" b="1" u="sng" dirty="0" err="1"/>
              <a:t>Mu’assasat</a:t>
            </a:r>
            <a:r>
              <a:rPr lang="en-GB" b="1" u="sng" dirty="0"/>
              <a:t> al-Risala, 2001, Vol. 38, p. 747, Hadith 23489</a:t>
            </a:r>
            <a:r>
              <a:rPr lang="en-GB" sz="2000" b="1" dirty="0">
                <a:latin typeface="Garamond" panose="02020404030301010803" pitchFamily="18" charset="0"/>
              </a:rPr>
              <a:t>)</a:t>
            </a:r>
          </a:p>
        </p:txBody>
      </p:sp>
      <p:sp>
        <p:nvSpPr>
          <p:cNvPr id="6" name="Rectangle 5"/>
          <p:cNvSpPr/>
          <p:nvPr/>
        </p:nvSpPr>
        <p:spPr>
          <a:xfrm>
            <a:off x="1724557" y="1604452"/>
            <a:ext cx="8742885" cy="2662267"/>
          </a:xfrm>
          <a:prstGeom prst="rect">
            <a:avLst/>
          </a:prstGeom>
        </p:spPr>
        <p:txBody>
          <a:bodyPr wrap="square">
            <a:spAutoFit/>
          </a:bodyPr>
          <a:lstStyle/>
          <a:p>
            <a:pPr algn="just">
              <a:lnSpc>
                <a:spcPct val="150000"/>
              </a:lnSpc>
            </a:pPr>
            <a:r>
              <a:rPr lang="en-GB" b="1" dirty="0">
                <a:latin typeface="ManzoorNaskh" panose="02000500000000000000" pitchFamily="2" charset="-78"/>
                <a:ea typeface="ManzoorNaskh" panose="02000500000000000000" pitchFamily="2" charset="-78"/>
                <a:cs typeface="ManzoorNaskh" panose="02000500000000000000" pitchFamily="2" charset="-78"/>
              </a:rPr>
              <a:t> </a:t>
            </a:r>
            <a:endParaRPr lang="en-GB" dirty="0">
              <a:latin typeface="ManzoorNaskh" panose="02000500000000000000" pitchFamily="2" charset="-78"/>
              <a:ea typeface="ManzoorNaskh" panose="02000500000000000000" pitchFamily="2" charset="-78"/>
              <a:cs typeface="ManzoorNaskh" panose="02000500000000000000" pitchFamily="2" charset="-78"/>
            </a:endParaRPr>
          </a:p>
          <a:p>
            <a:pPr algn="just" rtl="1">
              <a:lnSpc>
                <a:spcPct val="150000"/>
              </a:lnSpc>
            </a:pPr>
            <a:r>
              <a:rPr lang="ar-SA" sz="3200" dirty="0">
                <a:latin typeface="ManzoorNaskh" panose="02000500000000000000" pitchFamily="2" charset="-78"/>
                <a:ea typeface="ManzoorNaskh" panose="02000500000000000000" pitchFamily="2" charset="-78"/>
                <a:cs typeface="ManzoorNaskh" panose="02000500000000000000" pitchFamily="2" charset="-78"/>
              </a:rPr>
              <a:t> </a:t>
            </a:r>
            <a:r>
              <a:rPr lang="ur-PK" sz="3200" dirty="0">
                <a:latin typeface="ManzoorNaskh" panose="02000500000000000000" pitchFamily="2" charset="-78"/>
                <a:ea typeface="ManzoorNaskh" panose="02000500000000000000" pitchFamily="2" charset="-78"/>
                <a:cs typeface="ManzoorNaskh" panose="02000500000000000000" pitchFamily="2" charset="-78"/>
              </a:rPr>
              <a:t>یَا</a:t>
            </a:r>
            <a:r>
              <a:rPr lang="ar-SA" sz="3200" dirty="0">
                <a:latin typeface="ManzoorNaskh" panose="02000500000000000000" pitchFamily="2" charset="-78"/>
                <a:ea typeface="ManzoorNaskh" panose="02000500000000000000" pitchFamily="2" charset="-78"/>
                <a:cs typeface="ManzoorNaskh" panose="02000500000000000000" pitchFamily="2" charset="-78"/>
              </a:rPr>
              <a:t>أَيُّهَا النَّاسُ، أَلَا إِنَّ رَبَّكُمْ وَاحِدٌ، وَإِنَّ أَبَاكُمْ وَاحِدٌ، أَلَا لَا فَضْلَ لِعَرَبِيٍّ عَلَى عَجَمِيٍّ، وَلَا لِعَجَمِيٍّ عَلَى عَرَبِيٍّ، وَلَا لِأَحْمَرَ عَلَى أَسْوَدَ، وَلَا لِأَسْوَدَ عَلَى أَحْمَرَ، إِلَّا بِالتَّقْوَى. أَبَلَّغْتُ؟ قَالُوا: بَلَّغَ رَسُولُ اللَّهِ ﷺ. </a:t>
            </a:r>
            <a:endParaRPr lang="en-GB" sz="3200" dirty="0">
              <a:latin typeface="ManzoorNaskh" panose="02000500000000000000" pitchFamily="2" charset="-78"/>
              <a:ea typeface="ManzoorNaskh" panose="02000500000000000000" pitchFamily="2" charset="-78"/>
              <a:cs typeface="ManzoorNaskh" panose="02000500000000000000" pitchFamily="2" charset="-78"/>
            </a:endParaRPr>
          </a:p>
        </p:txBody>
      </p:sp>
    </p:spTree>
    <p:extLst>
      <p:ext uri="{BB962C8B-B14F-4D97-AF65-F5344CB8AC3E}">
        <p14:creationId xmlns:p14="http://schemas.microsoft.com/office/powerpoint/2010/main" val="4010611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0D1610"/>
        </a:solidFill>
        <a:effectLst/>
      </p:bgPr>
    </p:bg>
    <p:spTree>
      <p:nvGrpSpPr>
        <p:cNvPr id="1" name="">
          <a:extLst>
            <a:ext uri="{FF2B5EF4-FFF2-40B4-BE49-F238E27FC236}">
              <a16:creationId xmlns:a16="http://schemas.microsoft.com/office/drawing/2014/main" id="{3ABD5B45-A528-B032-89AF-D023E04A858D}"/>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4764057A-639F-FF37-9971-F2C53E49B0AB}"/>
              </a:ext>
            </a:extLst>
          </p:cNvPr>
          <p:cNvSpPr>
            <a:spLocks/>
          </p:cNvSpPr>
          <p:nvPr/>
        </p:nvSpPr>
        <p:spPr>
          <a:xfrm>
            <a:off x="-20728" y="-118533"/>
            <a:ext cx="5557928" cy="7176558"/>
          </a:xfrm>
          <a:prstGeom prst="rect">
            <a:avLst/>
          </a:prstGeom>
          <a:solidFill>
            <a:schemeClr val="accent6">
              <a:lumMod val="50000"/>
            </a:schemeClr>
          </a:solid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dirty="0">
              <a:solidFill>
                <a:schemeClr val="bg1"/>
              </a:solidFill>
              <a:latin typeface="Garamond Premr Pro" panose="02020402060506020403" pitchFamily="18" charset="0"/>
            </a:endParaRPr>
          </a:p>
        </p:txBody>
      </p:sp>
      <p:sp>
        <p:nvSpPr>
          <p:cNvPr id="23" name="TextBox 22">
            <a:extLst>
              <a:ext uri="{FF2B5EF4-FFF2-40B4-BE49-F238E27FC236}">
                <a16:creationId xmlns:a16="http://schemas.microsoft.com/office/drawing/2014/main" id="{EB4A98F0-3339-A9EB-F768-796AC3BF29E0}"/>
              </a:ext>
            </a:extLst>
          </p:cNvPr>
          <p:cNvSpPr txBox="1"/>
          <p:nvPr/>
        </p:nvSpPr>
        <p:spPr>
          <a:xfrm>
            <a:off x="208281" y="1357189"/>
            <a:ext cx="5099910" cy="2862322"/>
          </a:xfrm>
          <a:prstGeom prst="rect">
            <a:avLst/>
          </a:prstGeom>
          <a:noFill/>
        </p:spPr>
        <p:txBody>
          <a:bodyPr wrap="square">
            <a:spAutoFit/>
          </a:bodyPr>
          <a:lstStyle/>
          <a:p>
            <a:pPr algn="ctr"/>
            <a:r>
              <a:rPr lang="en-US" sz="6000" b="1" dirty="0">
                <a:solidFill>
                  <a:schemeClr val="bg1"/>
                </a:solidFill>
                <a:latin typeface="Garamond" panose="02020404030301010803" pitchFamily="18" charset="0"/>
                <a:cs typeface="Apple Chancery" panose="03020702040506060504" pitchFamily="66" charset="-79"/>
              </a:rPr>
              <a:t>THOUGHT </a:t>
            </a:r>
          </a:p>
          <a:p>
            <a:pPr algn="ctr"/>
            <a:r>
              <a:rPr lang="en-US" sz="6000" b="1" dirty="0">
                <a:solidFill>
                  <a:schemeClr val="bg1"/>
                </a:solidFill>
                <a:latin typeface="Garamond" panose="02020404030301010803" pitchFamily="18" charset="0"/>
                <a:cs typeface="Apple Chancery" panose="03020702040506060504" pitchFamily="66" charset="-79"/>
              </a:rPr>
              <a:t>OF THE WEEK</a:t>
            </a:r>
          </a:p>
        </p:txBody>
      </p:sp>
      <p:cxnSp>
        <p:nvCxnSpPr>
          <p:cNvPr id="40" name="Straight Connector 39">
            <a:extLst>
              <a:ext uri="{FF2B5EF4-FFF2-40B4-BE49-F238E27FC236}">
                <a16:creationId xmlns:a16="http://schemas.microsoft.com/office/drawing/2014/main" id="{DC4CC640-561B-CFB0-877B-9D6D2604B8B7}"/>
              </a:ext>
            </a:extLst>
          </p:cNvPr>
          <p:cNvCxnSpPr>
            <a:cxnSpLocks/>
          </p:cNvCxnSpPr>
          <p:nvPr/>
        </p:nvCxnSpPr>
        <p:spPr>
          <a:xfrm>
            <a:off x="1458761" y="4217642"/>
            <a:ext cx="259894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13F63446-7010-8683-52D4-106EE1EC3ABE}"/>
              </a:ext>
            </a:extLst>
          </p:cNvPr>
          <p:cNvSpPr txBox="1"/>
          <p:nvPr/>
        </p:nvSpPr>
        <p:spPr>
          <a:xfrm>
            <a:off x="575425" y="4421478"/>
            <a:ext cx="4581792" cy="2431435"/>
          </a:xfrm>
          <a:prstGeom prst="rect">
            <a:avLst/>
          </a:prstGeom>
          <a:noFill/>
        </p:spPr>
        <p:txBody>
          <a:bodyPr wrap="square">
            <a:spAutoFit/>
          </a:bodyPr>
          <a:lstStyle/>
          <a:p>
            <a:pPr algn="l"/>
            <a:r>
              <a:rPr lang="en-US" sz="2800" b="1" u="sng" dirty="0">
                <a:solidFill>
                  <a:schemeClr val="bg1"/>
                </a:solidFill>
                <a:effectLst/>
                <a:latin typeface="Garamond" panose="02020404030301010803" pitchFamily="18" charset="0"/>
              </a:rPr>
              <a:t>TOPIC:</a:t>
            </a:r>
          </a:p>
          <a:p>
            <a:pPr algn="l"/>
            <a:endParaRPr lang="en-US" sz="2800" b="1" u="sng" dirty="0">
              <a:solidFill>
                <a:schemeClr val="bg1"/>
              </a:solidFill>
              <a:effectLst/>
              <a:latin typeface="Garamond" panose="02020404030301010803" pitchFamily="18" charset="0"/>
            </a:endParaRPr>
          </a:p>
          <a:p>
            <a:pPr algn="ctr"/>
            <a:r>
              <a:rPr lang="en-US" sz="3200" b="1" u="none" strike="noStrike" dirty="0">
                <a:solidFill>
                  <a:schemeClr val="bg1"/>
                </a:solidFill>
                <a:latin typeface="Garamond" panose="02020404030301010803" pitchFamily="18" charset="0"/>
                <a:cs typeface="Jameel Noori Nastaleeq" panose="02000503000000000004" pitchFamily="2" charset="-78"/>
              </a:rPr>
              <a:t>“NELSON MANDELA INTERNATIONAL DAY”</a:t>
            </a:r>
            <a:endParaRPr lang="en-US" sz="2000" dirty="0">
              <a:solidFill>
                <a:schemeClr val="bg1"/>
              </a:solidFill>
              <a:latin typeface="Garamond Premr Pro" panose="02020402060506020403" pitchFamily="18" charset="0"/>
              <a:cs typeface="Jameel Noori Nastaleeq" panose="02000503000000000004" pitchFamily="2" charset="-78"/>
            </a:endParaRPr>
          </a:p>
        </p:txBody>
      </p:sp>
      <p:pic>
        <p:nvPicPr>
          <p:cNvPr id="7" name="Graphic 6" descr="Chat with solid fill">
            <a:extLst>
              <a:ext uri="{FF2B5EF4-FFF2-40B4-BE49-F238E27FC236}">
                <a16:creationId xmlns:a16="http://schemas.microsoft.com/office/drawing/2014/main" id="{DC6C4C09-A610-9392-CD78-029CFA907C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57877" y="-53655"/>
            <a:ext cx="1550314" cy="1550314"/>
          </a:xfrm>
          <a:prstGeom prst="rect">
            <a:avLst/>
          </a:prstGeom>
        </p:spPr>
      </p:pic>
      <p:pic>
        <p:nvPicPr>
          <p:cNvPr id="4" name="Graphic 3" descr="Badge 3 with solid fill">
            <a:extLst>
              <a:ext uri="{FF2B5EF4-FFF2-40B4-BE49-F238E27FC236}">
                <a16:creationId xmlns:a16="http://schemas.microsoft.com/office/drawing/2014/main" id="{72B823CE-F583-037E-EC2A-069E01713A4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8281" y="0"/>
            <a:ext cx="1207008" cy="1207008"/>
          </a:xfrm>
          <a:prstGeom prst="rect">
            <a:avLst/>
          </a:prstGeom>
        </p:spPr>
      </p:pic>
      <p:pic>
        <p:nvPicPr>
          <p:cNvPr id="8" name="Picture 7" descr="Nelson Mandela | South African anti-apartheid revolutionary,… | Flickr">
            <a:extLst>
              <a:ext uri="{FF2B5EF4-FFF2-40B4-BE49-F238E27FC236}">
                <a16:creationId xmlns:a16="http://schemas.microsoft.com/office/drawing/2014/main" id="{330C724C-BC6F-B995-8F4C-2A51F03891F1}"/>
              </a:ext>
            </a:extLst>
          </p:cNvPr>
          <p:cNvPicPr>
            <a:picLocks noChangeAspect="1"/>
          </p:cNvPicPr>
          <p:nvPr/>
        </p:nvPicPr>
        <p:blipFill>
          <a:blip r:embed="rId5"/>
          <a:stretch>
            <a:fillRect/>
          </a:stretch>
        </p:blipFill>
        <p:spPr>
          <a:xfrm>
            <a:off x="6510358" y="1234757"/>
            <a:ext cx="5106217" cy="4469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71312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6770670" cy="685800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65000"/>
                  <a:lumOff val="35000"/>
                </a:schemeClr>
              </a:solidFill>
            </a:endParaRPr>
          </a:p>
        </p:txBody>
      </p:sp>
      <p:sp>
        <p:nvSpPr>
          <p:cNvPr id="7" name="Rectangle 6"/>
          <p:cNvSpPr/>
          <p:nvPr/>
        </p:nvSpPr>
        <p:spPr>
          <a:xfrm>
            <a:off x="209310" y="543281"/>
            <a:ext cx="6465424" cy="584775"/>
          </a:xfrm>
          <a:prstGeom prst="rect">
            <a:avLst/>
          </a:prstGeom>
        </p:spPr>
        <p:txBody>
          <a:bodyPr wrap="none">
            <a:spAutoFit/>
          </a:bodyPr>
          <a:lstStyle/>
          <a:p>
            <a:pPr algn="ctr"/>
            <a:r>
              <a:rPr lang="en-GB" sz="3200" b="1" dirty="0">
                <a:solidFill>
                  <a:schemeClr val="bg1"/>
                </a:solidFill>
                <a:latin typeface="Garamond" panose="02020404030301010803" pitchFamily="18" charset="0"/>
              </a:rPr>
              <a:t>WHO WAS NELSON MANDELA?</a:t>
            </a:r>
          </a:p>
        </p:txBody>
      </p:sp>
      <p:cxnSp>
        <p:nvCxnSpPr>
          <p:cNvPr id="8" name="Straight Connector 7">
            <a:extLst>
              <a:ext uri="{FF2B5EF4-FFF2-40B4-BE49-F238E27FC236}">
                <a16:creationId xmlns:a16="http://schemas.microsoft.com/office/drawing/2014/main" id="{5C354D39-1E69-8877-D34B-8010B7F89299}"/>
              </a:ext>
            </a:extLst>
          </p:cNvPr>
          <p:cNvCxnSpPr/>
          <p:nvPr/>
        </p:nvCxnSpPr>
        <p:spPr>
          <a:xfrm flipV="1">
            <a:off x="1394476" y="1314844"/>
            <a:ext cx="4095074" cy="83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0488B0-919F-2364-A346-E59A3BDB3653}"/>
              </a:ext>
            </a:extLst>
          </p:cNvPr>
          <p:cNvSpPr txBox="1"/>
          <p:nvPr/>
        </p:nvSpPr>
        <p:spPr>
          <a:xfrm>
            <a:off x="437408" y="1450824"/>
            <a:ext cx="6060827" cy="5324535"/>
          </a:xfrm>
          <a:prstGeom prst="rect">
            <a:avLst/>
          </a:prstGeom>
          <a:noFill/>
        </p:spPr>
        <p:txBody>
          <a:bodyPr wrap="square">
            <a:spAutoFit/>
          </a:bodyPr>
          <a:lstStyle/>
          <a:p>
            <a:pPr marL="342900" indent="-342900">
              <a:spcAft>
                <a:spcPts val="3000"/>
              </a:spcAft>
              <a:buFont typeface="Arial" panose="020B0604020202020204" pitchFamily="34" charset="0"/>
              <a:buChar char="•"/>
            </a:pPr>
            <a:r>
              <a:rPr lang="en-GB" sz="2400" dirty="0">
                <a:solidFill>
                  <a:schemeClr val="bg1"/>
                </a:solidFill>
              </a:rPr>
              <a:t>Nelson Mandela was a leader from South Africa.</a:t>
            </a:r>
          </a:p>
          <a:p>
            <a:pPr marL="342900" indent="-342900">
              <a:spcAft>
                <a:spcPts val="3000"/>
              </a:spcAft>
              <a:buFont typeface="Arial" panose="020B0604020202020204" pitchFamily="34" charset="0"/>
              <a:buChar char="•"/>
            </a:pPr>
            <a:r>
              <a:rPr lang="en-GB" sz="2400" dirty="0">
                <a:solidFill>
                  <a:schemeClr val="bg1"/>
                </a:solidFill>
              </a:rPr>
              <a:t>He was born on July 18, 1918.</a:t>
            </a:r>
          </a:p>
          <a:p>
            <a:pPr marL="342900" indent="-342900">
              <a:spcAft>
                <a:spcPts val="3000"/>
              </a:spcAft>
              <a:buFont typeface="Arial" panose="020B0604020202020204" pitchFamily="34" charset="0"/>
              <a:buChar char="•"/>
            </a:pPr>
            <a:r>
              <a:rPr lang="en-GB" sz="2400" dirty="0">
                <a:solidFill>
                  <a:schemeClr val="bg1"/>
                </a:solidFill>
              </a:rPr>
              <a:t>He fought against a system called apartheid, which treated people differently based on the colour of their skin.</a:t>
            </a:r>
          </a:p>
          <a:p>
            <a:pPr marL="342900" indent="-342900">
              <a:spcAft>
                <a:spcPts val="3000"/>
              </a:spcAft>
              <a:buFont typeface="Arial" panose="020B0604020202020204" pitchFamily="34" charset="0"/>
              <a:buChar char="•"/>
            </a:pPr>
            <a:r>
              <a:rPr lang="en-GB" sz="2400" dirty="0">
                <a:solidFill>
                  <a:schemeClr val="bg1"/>
                </a:solidFill>
              </a:rPr>
              <a:t>Mandela believed that all people should have equal rights and opportunities.</a:t>
            </a:r>
          </a:p>
          <a:p>
            <a:pPr marL="342900" indent="-342900">
              <a:spcAft>
                <a:spcPts val="3000"/>
              </a:spcAft>
              <a:buFont typeface="Arial" panose="020B0604020202020204" pitchFamily="34" charset="0"/>
              <a:buChar char="•"/>
            </a:pPr>
            <a:r>
              <a:rPr lang="en-GB" sz="2400" dirty="0">
                <a:solidFill>
                  <a:schemeClr val="bg1"/>
                </a:solidFill>
              </a:rPr>
              <a:t>Because of his activism he was arrested and spent 27 years in prison.</a:t>
            </a:r>
          </a:p>
        </p:txBody>
      </p:sp>
      <p:pic>
        <p:nvPicPr>
          <p:cNvPr id="2" name="Picture 1" descr="South African flag, Port Elizabeth, Eastern Cape, South Af… | Flickr">
            <a:extLst>
              <a:ext uri="{FF2B5EF4-FFF2-40B4-BE49-F238E27FC236}">
                <a16:creationId xmlns:a16="http://schemas.microsoft.com/office/drawing/2014/main" id="{6BAF0C49-D107-4168-56E0-490B863C0F28}"/>
              </a:ext>
            </a:extLst>
          </p:cNvPr>
          <p:cNvPicPr>
            <a:picLocks noChangeAspect="1"/>
          </p:cNvPicPr>
          <p:nvPr/>
        </p:nvPicPr>
        <p:blipFill>
          <a:blip r:embed="rId3"/>
          <a:stretch>
            <a:fillRect/>
          </a:stretch>
        </p:blipFill>
        <p:spPr>
          <a:xfrm>
            <a:off x="7208078" y="1853684"/>
            <a:ext cx="4723641" cy="3150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84210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43C7-13B8-871B-01DC-B94B51DC33E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8647DF3-E26C-92BF-F9E2-7B363F6D0F37}"/>
              </a:ext>
            </a:extLst>
          </p:cNvPr>
          <p:cNvSpPr/>
          <p:nvPr/>
        </p:nvSpPr>
        <p:spPr>
          <a:xfrm>
            <a:off x="0" y="0"/>
            <a:ext cx="6770670" cy="685800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65000"/>
                  <a:lumOff val="35000"/>
                </a:schemeClr>
              </a:solidFill>
            </a:endParaRPr>
          </a:p>
        </p:txBody>
      </p:sp>
      <p:sp>
        <p:nvSpPr>
          <p:cNvPr id="7" name="Rectangle 6">
            <a:extLst>
              <a:ext uri="{FF2B5EF4-FFF2-40B4-BE49-F238E27FC236}">
                <a16:creationId xmlns:a16="http://schemas.microsoft.com/office/drawing/2014/main" id="{6D2725BE-D6BB-74F0-9A3B-EBA1AE83FCE7}"/>
              </a:ext>
            </a:extLst>
          </p:cNvPr>
          <p:cNvSpPr/>
          <p:nvPr/>
        </p:nvSpPr>
        <p:spPr>
          <a:xfrm>
            <a:off x="209310" y="543281"/>
            <a:ext cx="6465424" cy="830997"/>
          </a:xfrm>
          <a:prstGeom prst="rect">
            <a:avLst/>
          </a:prstGeom>
        </p:spPr>
        <p:txBody>
          <a:bodyPr wrap="none">
            <a:spAutoFit/>
          </a:bodyPr>
          <a:lstStyle/>
          <a:p>
            <a:pPr algn="ctr"/>
            <a:r>
              <a:rPr lang="en-GB" sz="3200" b="1" dirty="0">
                <a:solidFill>
                  <a:schemeClr val="bg1"/>
                </a:solidFill>
                <a:latin typeface="Garamond" panose="02020404030301010803" pitchFamily="18" charset="0"/>
              </a:rPr>
              <a:t>WHO WAS NELSON MANDELA?</a:t>
            </a:r>
          </a:p>
          <a:p>
            <a:pPr algn="ctr"/>
            <a:r>
              <a:rPr lang="en-GB" sz="1400" b="1" dirty="0">
                <a:solidFill>
                  <a:schemeClr val="bg1"/>
                </a:solidFill>
                <a:latin typeface="Garamond" panose="02020404030301010803" pitchFamily="18" charset="0"/>
              </a:rPr>
              <a:t>(CONTINUED)</a:t>
            </a:r>
          </a:p>
        </p:txBody>
      </p:sp>
      <p:cxnSp>
        <p:nvCxnSpPr>
          <p:cNvPr id="8" name="Straight Connector 7">
            <a:extLst>
              <a:ext uri="{FF2B5EF4-FFF2-40B4-BE49-F238E27FC236}">
                <a16:creationId xmlns:a16="http://schemas.microsoft.com/office/drawing/2014/main" id="{74EC1EB8-9093-53DA-D545-13C134011F29}"/>
              </a:ext>
            </a:extLst>
          </p:cNvPr>
          <p:cNvCxnSpPr/>
          <p:nvPr/>
        </p:nvCxnSpPr>
        <p:spPr>
          <a:xfrm flipV="1">
            <a:off x="1394476" y="1345324"/>
            <a:ext cx="4095074" cy="83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F36884C-34BF-0047-5992-A8540BD497E5}"/>
              </a:ext>
            </a:extLst>
          </p:cNvPr>
          <p:cNvSpPr txBox="1"/>
          <p:nvPr/>
        </p:nvSpPr>
        <p:spPr>
          <a:xfrm>
            <a:off x="437408" y="1450824"/>
            <a:ext cx="6060827" cy="4570482"/>
          </a:xfrm>
          <a:prstGeom prst="rect">
            <a:avLst/>
          </a:prstGeom>
          <a:noFill/>
        </p:spPr>
        <p:txBody>
          <a:bodyPr wrap="square">
            <a:spAutoFit/>
          </a:bodyPr>
          <a:lstStyle/>
          <a:p>
            <a:pPr marL="342900" indent="-342900">
              <a:spcAft>
                <a:spcPts val="3000"/>
              </a:spcAft>
              <a:buFont typeface="Arial" panose="020B0604020202020204" pitchFamily="34" charset="0"/>
              <a:buChar char="•"/>
            </a:pPr>
            <a:r>
              <a:rPr lang="en-GB" sz="2400" dirty="0">
                <a:solidFill>
                  <a:schemeClr val="bg1"/>
                </a:solidFill>
              </a:rPr>
              <a:t>After Mandela was released from prison in 1990, he worked to bring people together peacefully.</a:t>
            </a:r>
          </a:p>
          <a:p>
            <a:pPr marL="342900" indent="-342900">
              <a:spcAft>
                <a:spcPts val="3000"/>
              </a:spcAft>
              <a:buFont typeface="Arial" panose="020B0604020202020204" pitchFamily="34" charset="0"/>
              <a:buChar char="•"/>
            </a:pPr>
            <a:r>
              <a:rPr lang="en-GB" sz="2400" dirty="0">
                <a:solidFill>
                  <a:schemeClr val="bg1"/>
                </a:solidFill>
              </a:rPr>
              <a:t>In 1993, he received the Nobel Peace Prize for helping promote peace and reconciliation.</a:t>
            </a:r>
          </a:p>
          <a:p>
            <a:pPr marL="342900" indent="-342900">
              <a:spcAft>
                <a:spcPts val="3000"/>
              </a:spcAft>
              <a:buFont typeface="Arial" panose="020B0604020202020204" pitchFamily="34" charset="0"/>
              <a:buChar char="•"/>
            </a:pPr>
            <a:r>
              <a:rPr lang="en-GB" sz="2400" dirty="0">
                <a:solidFill>
                  <a:schemeClr val="bg1"/>
                </a:solidFill>
              </a:rPr>
              <a:t>In 1994, he became the first Black President of South Africa.</a:t>
            </a:r>
          </a:p>
          <a:p>
            <a:pPr marL="342900" indent="-342900">
              <a:spcAft>
                <a:spcPts val="3000"/>
              </a:spcAft>
              <a:buFont typeface="Arial" panose="020B0604020202020204" pitchFamily="34" charset="0"/>
              <a:buChar char="•"/>
            </a:pPr>
            <a:r>
              <a:rPr lang="en-GB" sz="2400" dirty="0">
                <a:solidFill>
                  <a:schemeClr val="bg1"/>
                </a:solidFill>
              </a:rPr>
              <a:t>He passed away on December 5, 2013.</a:t>
            </a:r>
          </a:p>
        </p:txBody>
      </p:sp>
      <p:pic>
        <p:nvPicPr>
          <p:cNvPr id="3" name="Picture 2" descr="Nelson Mandela (ANC) Addresses Special Committee Against A… | Flickr">
            <a:extLst>
              <a:ext uri="{FF2B5EF4-FFF2-40B4-BE49-F238E27FC236}">
                <a16:creationId xmlns:a16="http://schemas.microsoft.com/office/drawing/2014/main" id="{6C04D309-94D8-CE6F-FE9A-1D18E86CF554}"/>
              </a:ext>
            </a:extLst>
          </p:cNvPr>
          <p:cNvPicPr>
            <a:picLocks noChangeAspect="1"/>
          </p:cNvPicPr>
          <p:nvPr/>
        </p:nvPicPr>
        <p:blipFill>
          <a:blip r:embed="rId3"/>
          <a:stretch>
            <a:fillRect/>
          </a:stretch>
        </p:blipFill>
        <p:spPr>
          <a:xfrm>
            <a:off x="7208078" y="265234"/>
            <a:ext cx="2784810" cy="1855380"/>
          </a:xfrm>
          <a:prstGeom prst="rect">
            <a:avLst/>
          </a:prstGeom>
        </p:spPr>
      </p:pic>
      <p:pic>
        <p:nvPicPr>
          <p:cNvPr id="5" name="Picture 4" descr="Photograph of President William J. Clinton with Nelson… — NARA and DVIDS  Public Domain Archives">
            <a:extLst>
              <a:ext uri="{FF2B5EF4-FFF2-40B4-BE49-F238E27FC236}">
                <a16:creationId xmlns:a16="http://schemas.microsoft.com/office/drawing/2014/main" id="{F79286D1-7135-ADAC-1A40-077B2968DF0C}"/>
              </a:ext>
            </a:extLst>
          </p:cNvPr>
          <p:cNvPicPr>
            <a:picLocks noChangeAspect="1"/>
          </p:cNvPicPr>
          <p:nvPr/>
        </p:nvPicPr>
        <p:blipFill>
          <a:blip r:embed="rId4"/>
          <a:stretch>
            <a:fillRect/>
          </a:stretch>
        </p:blipFill>
        <p:spPr>
          <a:xfrm>
            <a:off x="9605190" y="2293339"/>
            <a:ext cx="2149402" cy="2149402"/>
          </a:xfrm>
          <a:prstGeom prst="rect">
            <a:avLst/>
          </a:prstGeom>
        </p:spPr>
      </p:pic>
      <p:pic>
        <p:nvPicPr>
          <p:cNvPr id="9" name="Picture 8" descr="Press Conference by President of African National Congress… | Flickr">
            <a:extLst>
              <a:ext uri="{FF2B5EF4-FFF2-40B4-BE49-F238E27FC236}">
                <a16:creationId xmlns:a16="http://schemas.microsoft.com/office/drawing/2014/main" id="{687C43D2-197A-6963-4452-A9F4B384A3A0}"/>
              </a:ext>
            </a:extLst>
          </p:cNvPr>
          <p:cNvPicPr>
            <a:picLocks noChangeAspect="1"/>
          </p:cNvPicPr>
          <p:nvPr/>
        </p:nvPicPr>
        <p:blipFill>
          <a:blip r:embed="rId5"/>
          <a:stretch>
            <a:fillRect/>
          </a:stretch>
        </p:blipFill>
        <p:spPr>
          <a:xfrm>
            <a:off x="6935643" y="4615466"/>
            <a:ext cx="2952111" cy="2051685"/>
          </a:xfrm>
          <a:prstGeom prst="rect">
            <a:avLst/>
          </a:prstGeom>
        </p:spPr>
      </p:pic>
    </p:spTree>
    <p:extLst>
      <p:ext uri="{BB962C8B-B14F-4D97-AF65-F5344CB8AC3E}">
        <p14:creationId xmlns:p14="http://schemas.microsoft.com/office/powerpoint/2010/main" val="1258531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6791219" cy="6858000"/>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634B38"/>
              </a:solidFill>
            </a:endParaRPr>
          </a:p>
        </p:txBody>
      </p:sp>
      <p:sp>
        <p:nvSpPr>
          <p:cNvPr id="7" name="Rectangle 6"/>
          <p:cNvSpPr/>
          <p:nvPr/>
        </p:nvSpPr>
        <p:spPr>
          <a:xfrm>
            <a:off x="113452" y="505909"/>
            <a:ext cx="6564312" cy="1077218"/>
          </a:xfrm>
          <a:prstGeom prst="rect">
            <a:avLst/>
          </a:prstGeom>
        </p:spPr>
        <p:txBody>
          <a:bodyPr wrap="square">
            <a:spAutoFit/>
          </a:bodyPr>
          <a:lstStyle/>
          <a:p>
            <a:pPr algn="ctr"/>
            <a:r>
              <a:rPr lang="en-GB" sz="3200" b="1" dirty="0">
                <a:solidFill>
                  <a:schemeClr val="bg1"/>
                </a:solidFill>
                <a:latin typeface="Garamond" panose="02020404030301010803" pitchFamily="18" charset="0"/>
              </a:rPr>
              <a:t>FUN FACTS ABOUT NELSON MANDELA</a:t>
            </a:r>
          </a:p>
        </p:txBody>
      </p:sp>
      <p:cxnSp>
        <p:nvCxnSpPr>
          <p:cNvPr id="8" name="Straight Connector 7">
            <a:extLst>
              <a:ext uri="{FF2B5EF4-FFF2-40B4-BE49-F238E27FC236}">
                <a16:creationId xmlns:a16="http://schemas.microsoft.com/office/drawing/2014/main" id="{5C354D39-1E69-8877-D34B-8010B7F89299}"/>
              </a:ext>
            </a:extLst>
          </p:cNvPr>
          <p:cNvCxnSpPr/>
          <p:nvPr/>
        </p:nvCxnSpPr>
        <p:spPr>
          <a:xfrm>
            <a:off x="1300108" y="1656598"/>
            <a:ext cx="4191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E0488B0-919F-2364-A346-E59A3BDB3653}"/>
              </a:ext>
            </a:extLst>
          </p:cNvPr>
          <p:cNvSpPr txBox="1"/>
          <p:nvPr/>
        </p:nvSpPr>
        <p:spPr>
          <a:xfrm>
            <a:off x="436967" y="1845196"/>
            <a:ext cx="5786919" cy="4616648"/>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GB" sz="2400" dirty="0">
                <a:solidFill>
                  <a:schemeClr val="bg1"/>
                </a:solidFill>
                <a:latin typeface="ReithSans"/>
              </a:rPr>
              <a:t>He loved learning and studied law.</a:t>
            </a:r>
          </a:p>
          <a:p>
            <a:pPr marL="342900" indent="-342900">
              <a:spcAft>
                <a:spcPts val="1200"/>
              </a:spcAft>
              <a:buFont typeface="Arial" panose="020B0604020202020204" pitchFamily="34" charset="0"/>
              <a:buChar char="•"/>
            </a:pPr>
            <a:r>
              <a:rPr lang="en-GB" sz="2400" dirty="0">
                <a:solidFill>
                  <a:schemeClr val="bg1"/>
                </a:solidFill>
                <a:latin typeface="ReithSans"/>
              </a:rPr>
              <a:t>Mandela enrolled in the University of London’s correspondence program and received a Bachelor of Law degree, all while he was still in prison.</a:t>
            </a:r>
          </a:p>
          <a:p>
            <a:pPr marL="342900" indent="-342900">
              <a:spcAft>
                <a:spcPts val="1200"/>
              </a:spcAft>
              <a:buFont typeface="Arial" panose="020B0604020202020204" pitchFamily="34" charset="0"/>
              <a:buChar char="•"/>
            </a:pPr>
            <a:r>
              <a:rPr lang="en-GB" sz="2400" dirty="0">
                <a:solidFill>
                  <a:schemeClr val="bg1"/>
                </a:solidFill>
                <a:latin typeface="ReithSans"/>
              </a:rPr>
              <a:t>He received more than 695 awards.</a:t>
            </a:r>
          </a:p>
          <a:p>
            <a:pPr marL="342900" indent="-342900">
              <a:spcAft>
                <a:spcPts val="1200"/>
              </a:spcAft>
              <a:buFont typeface="Arial" panose="020B0604020202020204" pitchFamily="34" charset="0"/>
              <a:buChar char="•"/>
            </a:pPr>
            <a:r>
              <a:rPr lang="en-GB" sz="2400" dirty="0">
                <a:solidFill>
                  <a:schemeClr val="bg1"/>
                </a:solidFill>
                <a:latin typeface="ReithSans"/>
              </a:rPr>
              <a:t>More than 25 schools, universities, and education institutions have been named after Nelson Mandela. At least 19 scholarships and foundations bear his name.</a:t>
            </a:r>
          </a:p>
        </p:txBody>
      </p:sp>
      <p:pic>
        <p:nvPicPr>
          <p:cNvPr id="2" name="Picture 1" descr="Statue Of President Nelson Mandela Free Stock Photo - Public Domain Pictures">
            <a:extLst>
              <a:ext uri="{FF2B5EF4-FFF2-40B4-BE49-F238E27FC236}">
                <a16:creationId xmlns:a16="http://schemas.microsoft.com/office/drawing/2014/main" id="{E6AD3F5D-616F-BC96-6FAC-59E86C494813}"/>
              </a:ext>
            </a:extLst>
          </p:cNvPr>
          <p:cNvPicPr>
            <a:picLocks noChangeAspect="1"/>
          </p:cNvPicPr>
          <p:nvPr/>
        </p:nvPicPr>
        <p:blipFill>
          <a:blip r:embed="rId3"/>
          <a:stretch>
            <a:fillRect/>
          </a:stretch>
        </p:blipFill>
        <p:spPr>
          <a:xfrm>
            <a:off x="7074539" y="1656598"/>
            <a:ext cx="4810811" cy="36061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6380921"/>
      </p:ext>
    </p:extLst>
  </p:cSld>
  <p:clrMapOvr>
    <a:masterClrMapping/>
  </p:clrMapOvr>
</p:sld>
</file>

<file path=ppt/theme/theme1.xml><?xml version="1.0" encoding="utf-8"?>
<a:theme xmlns:a="http://schemas.openxmlformats.org/drawingml/2006/main" name="Custom">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temporary wedding photo album_win32_SL_V3" id="{707175F2-40EA-4258-B002-8542D62BF0E9}" vid="{66055B40-B220-4725-A016-020708E491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 xsi:nil="true"/>
    <Background xmlns="71af3243-3dd4-4a8d-8c0d-dd76da1f02a5" xsi:nil="tru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5F9029-ABC1-40ED-9A4B-17AFB728AED4}">
  <ds:schemaRefs>
    <ds:schemaRef ds:uri="http://schemas.microsoft.com/sharepoint/v3/contenttype/forms"/>
  </ds:schemaRefs>
</ds:datastoreItem>
</file>

<file path=customXml/itemProps2.xml><?xml version="1.0" encoding="utf-8"?>
<ds:datastoreItem xmlns:ds="http://schemas.openxmlformats.org/officeDocument/2006/customXml" ds:itemID="{6B9BF552-EA34-4C6E-A44C-41812AE980D3}">
  <ds:schemaRefs>
    <ds:schemaRef ds:uri="230e9df3-be65-4c73-a93b-d1236ebd677e"/>
    <ds:schemaRef ds:uri="http://schemas.microsoft.com/office/2006/metadata/properties"/>
    <ds:schemaRef ds:uri="http://purl.org/dc/elements/1.1/"/>
    <ds:schemaRef ds:uri="http://purl.org/dc/dcmitype/"/>
    <ds:schemaRef ds:uri="http://schemas.openxmlformats.org/package/2006/metadata/core-properties"/>
    <ds:schemaRef ds:uri="http://schemas.microsoft.com/office/infopath/2007/PartnerControls"/>
    <ds:schemaRef ds:uri="http://purl.org/dc/terms/"/>
    <ds:schemaRef ds:uri="http://schemas.microsoft.com/office/2006/documentManagement/types"/>
    <ds:schemaRef ds:uri="16c05727-aa75-4e4a-9b5f-8a80a1165891"/>
    <ds:schemaRef ds:uri="71af3243-3dd4-4a8d-8c0d-dd76da1f02a5"/>
    <ds:schemaRef ds:uri="http://schemas.microsoft.com/sharepoint/v3"/>
    <ds:schemaRef ds:uri="http://www.w3.org/XML/1998/namespace"/>
  </ds:schemaRefs>
</ds:datastoreItem>
</file>

<file path=customXml/itemProps3.xml><?xml version="1.0" encoding="utf-8"?>
<ds:datastoreItem xmlns:ds="http://schemas.openxmlformats.org/officeDocument/2006/customXml" ds:itemID="{FF6B2E0D-224B-4D4F-B563-E0B773EE6D41}">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433</TotalTime>
  <Words>1335</Words>
  <Application>Microsoft Office PowerPoint</Application>
  <PresentationFormat>Widescreen</PresentationFormat>
  <Paragraphs>154</Paragraphs>
  <Slides>18</Slides>
  <Notes>17</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18</vt:i4>
      </vt:variant>
    </vt:vector>
  </HeadingPairs>
  <TitlesOfParts>
    <vt:vector size="34" baseType="lpstr">
      <vt:lpstr>Apple Chancery</vt:lpstr>
      <vt:lpstr>Arial</vt:lpstr>
      <vt:lpstr>Avenir Book</vt:lpstr>
      <vt:lpstr>Calibri</vt:lpstr>
      <vt:lpstr>Calisto MT</vt:lpstr>
      <vt:lpstr>Christmas Stories</vt:lpstr>
      <vt:lpstr>Garamond</vt:lpstr>
      <vt:lpstr>Garamond Premr Pro</vt:lpstr>
      <vt:lpstr>ManzoorNaskh</vt:lpstr>
      <vt:lpstr>Montserrat Medium</vt:lpstr>
      <vt:lpstr>ReithSans</vt:lpstr>
      <vt:lpstr>Sagona Book</vt:lpstr>
      <vt:lpstr>Segoe UI</vt:lpstr>
      <vt:lpstr>System Font Regular</vt:lpstr>
      <vt:lpstr>Wingdings</vt:lpstr>
      <vt:lpstr>Custom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Mabroor Ahmad</dc:creator>
  <cp:lastModifiedBy>Zeeshan Wadood (12d)</cp:lastModifiedBy>
  <cp:revision>68</cp:revision>
  <dcterms:created xsi:type="dcterms:W3CDTF">2023-12-07T18:40:21Z</dcterms:created>
  <dcterms:modified xsi:type="dcterms:W3CDTF">2026-07-13T10:56:20Z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